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 id="2147483682" r:id="rId2"/>
  </p:sldMasterIdLst>
  <p:notesMasterIdLst>
    <p:notesMasterId r:id="rId35"/>
  </p:notesMasterIdLst>
  <p:handoutMasterIdLst>
    <p:handoutMasterId r:id="rId36"/>
  </p:handoutMasterIdLst>
  <p:sldIdLst>
    <p:sldId id="258" r:id="rId3"/>
    <p:sldId id="289" r:id="rId4"/>
    <p:sldId id="290"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5" r:id="rId21"/>
    <p:sldId id="276" r:id="rId22"/>
    <p:sldId id="277" r:id="rId23"/>
    <p:sldId id="288" r:id="rId24"/>
    <p:sldId id="278" r:id="rId25"/>
    <p:sldId id="279" r:id="rId26"/>
    <p:sldId id="281" r:id="rId27"/>
    <p:sldId id="282" r:id="rId28"/>
    <p:sldId id="283" r:id="rId29"/>
    <p:sldId id="284" r:id="rId30"/>
    <p:sldId id="280" r:id="rId31"/>
    <p:sldId id="285" r:id="rId32"/>
    <p:sldId id="286" r:id="rId33"/>
    <p:sldId id="287" r:id="rId34"/>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708">
          <p15:clr>
            <a:srgbClr val="A4A3A4"/>
          </p15:clr>
        </p15:guide>
        <p15:guide id="2" orient="horz" pos="2820">
          <p15:clr>
            <a:srgbClr val="A4A3A4"/>
          </p15:clr>
        </p15:guide>
        <p15:guide id="3" pos="2880">
          <p15:clr>
            <a:srgbClr val="A4A3A4"/>
          </p15:clr>
        </p15:guide>
        <p15:guide id="4" pos="5616">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CC3300"/>
    </p:penClr>
    <p:extLst>
      <p:ext uri="{EC167BDD-8182-4AB7-AECC-EB403E3ABB37}">
        <p14:laserClr xmlns:p14="http://schemas.microsoft.com/office/powerpoint/2010/main">
          <a:srgbClr val="0000FF"/>
        </p14:laserClr>
      </p:ext>
      <p:ext uri="{2FDB2607-1784-4EEB-B798-7EB5836EED8A}">
        <p14:showMediaCtrls xmlns:p14="http://schemas.microsoft.com/office/powerpoint/2010/main" val="1"/>
      </p:ext>
    </p:extLst>
  </p:showPr>
  <p:clrMru>
    <a:srgbClr val="DDA841"/>
    <a:srgbClr val="FEE5BC"/>
    <a:srgbClr val="8064A2"/>
    <a:srgbClr val="6179A8"/>
    <a:srgbClr val="5EAFA6"/>
    <a:srgbClr val="5CB565"/>
    <a:srgbClr val="F7746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6588" autoAdjust="0"/>
    <p:restoredTop sz="87589" autoAdjust="0"/>
  </p:normalViewPr>
  <p:slideViewPr>
    <p:cSldViewPr>
      <p:cViewPr varScale="1">
        <p:scale>
          <a:sx n="111" d="100"/>
          <a:sy n="111" d="100"/>
        </p:scale>
        <p:origin x="1600" y="184"/>
      </p:cViewPr>
      <p:guideLst>
        <p:guide orient="horz" pos="708"/>
        <p:guide orient="horz" pos="2820"/>
        <p:guide pos="2880"/>
        <p:guide pos="5616"/>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67" d="100"/>
          <a:sy n="67" d="100"/>
        </p:scale>
        <p:origin x="-3120" y="-8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9" Type="http://schemas.openxmlformats.org/officeDocument/2006/relationships/slide" Target="slides/slide7.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notesMaster" Target="notesMasters/notesMaster1.xml"/><Relationship Id="rId36" Type="http://schemas.openxmlformats.org/officeDocument/2006/relationships/handoutMaster" Target="handoutMasters/handoutMaster1.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37" Type="http://schemas.openxmlformats.org/officeDocument/2006/relationships/presProps" Target="presProps.xml"/><Relationship Id="rId38" Type="http://schemas.openxmlformats.org/officeDocument/2006/relationships/viewProps" Target="viewProps.xml"/><Relationship Id="rId39" Type="http://schemas.openxmlformats.org/officeDocument/2006/relationships/theme" Target="theme/theme1.xml"/><Relationship Id="rId40"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5B46991-D253-410E-817D-037B91E70EDE}"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58F89713-5C7A-4EBE-858A-0750C90CF857}">
      <dgm:prSet/>
      <dgm:spPr>
        <a:xfrm>
          <a:off x="0" y="1742"/>
          <a:ext cx="2394298" cy="838252"/>
        </a:xfrm>
        <a:prstGeom prst="roundRect">
          <a:avLst/>
        </a:prstGeom>
        <a:solidFill>
          <a:srgbClr val="A01420">
            <a:hueOff val="0"/>
            <a:satOff val="0"/>
            <a:lumOff val="0"/>
            <a:alphaOff val="0"/>
          </a:srgbClr>
        </a:solidFill>
        <a:ln w="25400" cap="flat" cmpd="sng" algn="ctr">
          <a:solidFill>
            <a:srgbClr val="FFFFFE">
              <a:hueOff val="0"/>
              <a:satOff val="0"/>
              <a:lumOff val="0"/>
              <a:alphaOff val="0"/>
            </a:srgbClr>
          </a:solidFill>
          <a:prstDash val="solid"/>
        </a:ln>
        <a:effectLst/>
      </dgm:spPr>
      <dgm:t>
        <a:bodyPr/>
        <a:lstStyle/>
        <a:p>
          <a:pPr rtl="0"/>
          <a:r>
            <a:rPr lang="en-US" smtClean="0">
              <a:solidFill>
                <a:srgbClr val="FFFFFE"/>
              </a:solidFill>
              <a:latin typeface="Calibri"/>
              <a:ea typeface=""/>
              <a:cs typeface=""/>
            </a:rPr>
            <a:t>iOS</a:t>
          </a:r>
          <a:endParaRPr lang="en-US">
            <a:solidFill>
              <a:srgbClr val="FFFFFE"/>
            </a:solidFill>
            <a:latin typeface="Calibri"/>
            <a:ea typeface=""/>
            <a:cs typeface=""/>
          </a:endParaRPr>
        </a:p>
      </dgm:t>
    </dgm:pt>
    <dgm:pt modelId="{C4D4682D-A3E1-42FD-AD6A-276ABA11E599}" type="parTrans" cxnId="{6F2A86B4-C4F6-4A2C-8DE5-DCFDE67E9198}">
      <dgm:prSet/>
      <dgm:spPr/>
      <dgm:t>
        <a:bodyPr/>
        <a:lstStyle/>
        <a:p>
          <a:endParaRPr lang="en-US"/>
        </a:p>
      </dgm:t>
    </dgm:pt>
    <dgm:pt modelId="{A5FC054A-DEEF-4181-8FE5-D95E8F0B79D1}" type="sibTrans" cxnId="{6F2A86B4-C4F6-4A2C-8DE5-DCFDE67E9198}">
      <dgm:prSet/>
      <dgm:spPr/>
      <dgm:t>
        <a:bodyPr/>
        <a:lstStyle/>
        <a:p>
          <a:endParaRPr lang="en-US"/>
        </a:p>
      </dgm:t>
    </dgm:pt>
    <dgm:pt modelId="{A73E027A-A2F3-4D2B-BEE3-9232C0860539}">
      <dgm:prSet/>
      <dgm:spPr>
        <a:xfrm rot="5400000">
          <a:off x="4187262" y="-1707396"/>
          <a:ext cx="670601" cy="4256529"/>
        </a:xfrm>
        <a:prstGeom prst="round2SameRect">
          <a:avLst/>
        </a:prstGeom>
        <a:solidFill>
          <a:srgbClr val="A01420">
            <a:alpha val="90000"/>
            <a:tint val="40000"/>
            <a:hueOff val="0"/>
            <a:satOff val="0"/>
            <a:lumOff val="0"/>
            <a:alphaOff val="0"/>
          </a:srgbClr>
        </a:solidFill>
        <a:ln w="25400" cap="flat" cmpd="sng" algn="ctr">
          <a:solidFill>
            <a:srgbClr val="A01420">
              <a:alpha val="90000"/>
              <a:tint val="40000"/>
              <a:hueOff val="0"/>
              <a:satOff val="0"/>
              <a:lumOff val="0"/>
              <a:alphaOff val="0"/>
            </a:srgbClr>
          </a:solidFill>
          <a:prstDash val="solid"/>
        </a:ln>
        <a:effectLst/>
      </dgm:spPr>
      <dgm:t>
        <a:bodyPr/>
        <a:lstStyle/>
        <a:p>
          <a:pPr rtl="0"/>
          <a:r>
            <a:rPr lang="en-US" dirty="0" smtClean="0">
              <a:solidFill>
                <a:srgbClr val="000000">
                  <a:hueOff val="0"/>
                  <a:satOff val="0"/>
                  <a:lumOff val="0"/>
                  <a:alphaOff val="0"/>
                </a:srgbClr>
              </a:solidFill>
              <a:latin typeface="Calibri"/>
              <a:ea typeface=""/>
              <a:cs typeface=""/>
            </a:rPr>
            <a:t>Objective-C/Swift/</a:t>
          </a:r>
          <a:r>
            <a:rPr lang="en-US" dirty="0" err="1" smtClean="0">
              <a:solidFill>
                <a:srgbClr val="000000">
                  <a:hueOff val="0"/>
                  <a:satOff val="0"/>
                  <a:lumOff val="0"/>
                  <a:alphaOff val="0"/>
                </a:srgbClr>
              </a:solidFill>
              <a:latin typeface="Calibri"/>
              <a:ea typeface=""/>
              <a:cs typeface=""/>
            </a:rPr>
            <a:t>Xcode</a:t>
          </a:r>
          <a:endParaRPr lang="en-US" dirty="0">
            <a:solidFill>
              <a:srgbClr val="000000">
                <a:hueOff val="0"/>
                <a:satOff val="0"/>
                <a:lumOff val="0"/>
                <a:alphaOff val="0"/>
              </a:srgbClr>
            </a:solidFill>
            <a:latin typeface="Calibri"/>
            <a:ea typeface=""/>
            <a:cs typeface=""/>
          </a:endParaRPr>
        </a:p>
      </dgm:t>
    </dgm:pt>
    <dgm:pt modelId="{C266F952-D137-4137-BD88-BC8B0756E2F4}" type="parTrans" cxnId="{846EB0DD-C430-4965-BBD4-C9270391A831}">
      <dgm:prSet/>
      <dgm:spPr/>
      <dgm:t>
        <a:bodyPr/>
        <a:lstStyle/>
        <a:p>
          <a:endParaRPr lang="en-US"/>
        </a:p>
      </dgm:t>
    </dgm:pt>
    <dgm:pt modelId="{269F7EE3-E6B9-482E-9F23-84A587299156}" type="sibTrans" cxnId="{846EB0DD-C430-4965-BBD4-C9270391A831}">
      <dgm:prSet/>
      <dgm:spPr/>
      <dgm:t>
        <a:bodyPr/>
        <a:lstStyle/>
        <a:p>
          <a:endParaRPr lang="en-US"/>
        </a:p>
      </dgm:t>
    </dgm:pt>
    <dgm:pt modelId="{D508D004-D18A-4F09-93EB-1846B4D1DF31}">
      <dgm:prSet/>
      <dgm:spPr>
        <a:xfrm>
          <a:off x="0" y="881907"/>
          <a:ext cx="2394298" cy="838252"/>
        </a:xfrm>
        <a:prstGeom prst="roundRect">
          <a:avLst/>
        </a:prstGeom>
        <a:solidFill>
          <a:srgbClr val="A01420">
            <a:hueOff val="0"/>
            <a:satOff val="0"/>
            <a:lumOff val="0"/>
            <a:alphaOff val="0"/>
          </a:srgbClr>
        </a:solidFill>
        <a:ln w="25400" cap="flat" cmpd="sng" algn="ctr">
          <a:solidFill>
            <a:srgbClr val="FFFFFE">
              <a:hueOff val="0"/>
              <a:satOff val="0"/>
              <a:lumOff val="0"/>
              <a:alphaOff val="0"/>
            </a:srgbClr>
          </a:solidFill>
          <a:prstDash val="solid"/>
        </a:ln>
        <a:effectLst/>
      </dgm:spPr>
      <dgm:t>
        <a:bodyPr/>
        <a:lstStyle/>
        <a:p>
          <a:pPr rtl="0"/>
          <a:r>
            <a:rPr lang="en-US" smtClean="0">
              <a:solidFill>
                <a:srgbClr val="FFFFFE"/>
              </a:solidFill>
              <a:latin typeface="Calibri"/>
              <a:ea typeface=""/>
              <a:cs typeface=""/>
            </a:rPr>
            <a:t>Android</a:t>
          </a:r>
          <a:endParaRPr lang="en-US">
            <a:solidFill>
              <a:srgbClr val="FFFFFE"/>
            </a:solidFill>
            <a:latin typeface="Calibri"/>
            <a:ea typeface=""/>
            <a:cs typeface=""/>
          </a:endParaRPr>
        </a:p>
      </dgm:t>
    </dgm:pt>
    <dgm:pt modelId="{6188A136-CF72-4707-9CC8-06ECD637A4DA}" type="parTrans" cxnId="{E40F1CD2-59FB-4F17-993F-228286D79801}">
      <dgm:prSet/>
      <dgm:spPr/>
      <dgm:t>
        <a:bodyPr/>
        <a:lstStyle/>
        <a:p>
          <a:endParaRPr lang="en-US"/>
        </a:p>
      </dgm:t>
    </dgm:pt>
    <dgm:pt modelId="{7EA8AA94-B330-474B-BE14-88F84198C28D}" type="sibTrans" cxnId="{E40F1CD2-59FB-4F17-993F-228286D79801}">
      <dgm:prSet/>
      <dgm:spPr/>
      <dgm:t>
        <a:bodyPr/>
        <a:lstStyle/>
        <a:p>
          <a:endParaRPr lang="en-US"/>
        </a:p>
      </dgm:t>
    </dgm:pt>
    <dgm:pt modelId="{9F2B7A3E-400C-4567-B01B-B9EECD20E3B1}">
      <dgm:prSet/>
      <dgm:spPr>
        <a:xfrm rot="5400000">
          <a:off x="4187262" y="-827231"/>
          <a:ext cx="670601" cy="4256529"/>
        </a:xfrm>
        <a:prstGeom prst="round2SameRect">
          <a:avLst/>
        </a:prstGeom>
        <a:solidFill>
          <a:srgbClr val="A01420">
            <a:alpha val="90000"/>
            <a:tint val="40000"/>
            <a:hueOff val="0"/>
            <a:satOff val="0"/>
            <a:lumOff val="0"/>
            <a:alphaOff val="0"/>
          </a:srgbClr>
        </a:solidFill>
        <a:ln w="25400" cap="flat" cmpd="sng" algn="ctr">
          <a:solidFill>
            <a:srgbClr val="A01420">
              <a:alpha val="90000"/>
              <a:tint val="40000"/>
              <a:hueOff val="0"/>
              <a:satOff val="0"/>
              <a:lumOff val="0"/>
              <a:alphaOff val="0"/>
            </a:srgbClr>
          </a:solidFill>
          <a:prstDash val="solid"/>
        </a:ln>
        <a:effectLst/>
      </dgm:spPr>
      <dgm:t>
        <a:bodyPr/>
        <a:lstStyle/>
        <a:p>
          <a:pPr rtl="0"/>
          <a:r>
            <a:rPr lang="en-US" smtClean="0">
              <a:solidFill>
                <a:srgbClr val="000000">
                  <a:hueOff val="0"/>
                  <a:satOff val="0"/>
                  <a:lumOff val="0"/>
                  <a:alphaOff val="0"/>
                </a:srgbClr>
              </a:solidFill>
              <a:latin typeface="Calibri"/>
              <a:ea typeface=""/>
              <a:cs typeface=""/>
            </a:rPr>
            <a:t>Java/Android XML</a:t>
          </a:r>
          <a:endParaRPr lang="en-US">
            <a:solidFill>
              <a:srgbClr val="000000">
                <a:hueOff val="0"/>
                <a:satOff val="0"/>
                <a:lumOff val="0"/>
                <a:alphaOff val="0"/>
              </a:srgbClr>
            </a:solidFill>
            <a:latin typeface="Calibri"/>
            <a:ea typeface=""/>
            <a:cs typeface=""/>
          </a:endParaRPr>
        </a:p>
      </dgm:t>
    </dgm:pt>
    <dgm:pt modelId="{0E474288-8B5F-4D8C-8E7F-FBCE98D38856}" type="parTrans" cxnId="{A39A1A56-9226-43CF-92D7-749099E83F6E}">
      <dgm:prSet/>
      <dgm:spPr/>
      <dgm:t>
        <a:bodyPr/>
        <a:lstStyle/>
        <a:p>
          <a:endParaRPr lang="en-US"/>
        </a:p>
      </dgm:t>
    </dgm:pt>
    <dgm:pt modelId="{4885941B-4DD6-4CF5-9CD8-1FA4F3498CD9}" type="sibTrans" cxnId="{A39A1A56-9226-43CF-92D7-749099E83F6E}">
      <dgm:prSet/>
      <dgm:spPr/>
      <dgm:t>
        <a:bodyPr/>
        <a:lstStyle/>
        <a:p>
          <a:endParaRPr lang="en-US"/>
        </a:p>
      </dgm:t>
    </dgm:pt>
    <dgm:pt modelId="{74901F1C-52FD-4291-A874-71CC5DE6AFB1}">
      <dgm:prSet/>
      <dgm:spPr>
        <a:xfrm>
          <a:off x="0" y="1762072"/>
          <a:ext cx="2394298" cy="838252"/>
        </a:xfrm>
        <a:prstGeom prst="roundRect">
          <a:avLst/>
        </a:prstGeom>
        <a:solidFill>
          <a:srgbClr val="A01420">
            <a:hueOff val="0"/>
            <a:satOff val="0"/>
            <a:lumOff val="0"/>
            <a:alphaOff val="0"/>
          </a:srgbClr>
        </a:solidFill>
        <a:ln w="25400" cap="flat" cmpd="sng" algn="ctr">
          <a:solidFill>
            <a:srgbClr val="FFFFFE">
              <a:hueOff val="0"/>
              <a:satOff val="0"/>
              <a:lumOff val="0"/>
              <a:alphaOff val="0"/>
            </a:srgbClr>
          </a:solidFill>
          <a:prstDash val="solid"/>
        </a:ln>
        <a:effectLst/>
      </dgm:spPr>
      <dgm:t>
        <a:bodyPr/>
        <a:lstStyle/>
        <a:p>
          <a:pPr rtl="0"/>
          <a:r>
            <a:rPr lang="en-US" smtClean="0">
              <a:solidFill>
                <a:srgbClr val="FFFFFE"/>
              </a:solidFill>
              <a:latin typeface="Calibri"/>
              <a:ea typeface=""/>
              <a:cs typeface=""/>
            </a:rPr>
            <a:t>WinRT</a:t>
          </a:r>
          <a:endParaRPr lang="en-US">
            <a:solidFill>
              <a:srgbClr val="FFFFFE"/>
            </a:solidFill>
            <a:latin typeface="Calibri"/>
            <a:ea typeface=""/>
            <a:cs typeface=""/>
          </a:endParaRPr>
        </a:p>
      </dgm:t>
    </dgm:pt>
    <dgm:pt modelId="{DEB71B9A-8B37-4C29-ACE9-26E49B601CD4}" type="parTrans" cxnId="{EC826D49-6A55-418A-BDFB-48F49AA06B9B}">
      <dgm:prSet/>
      <dgm:spPr/>
      <dgm:t>
        <a:bodyPr/>
        <a:lstStyle/>
        <a:p>
          <a:endParaRPr lang="en-US"/>
        </a:p>
      </dgm:t>
    </dgm:pt>
    <dgm:pt modelId="{AA1585AB-FD0B-4763-8110-3FEEB3A29FFB}" type="sibTrans" cxnId="{EC826D49-6A55-418A-BDFB-48F49AA06B9B}">
      <dgm:prSet/>
      <dgm:spPr/>
      <dgm:t>
        <a:bodyPr/>
        <a:lstStyle/>
        <a:p>
          <a:endParaRPr lang="en-US"/>
        </a:p>
      </dgm:t>
    </dgm:pt>
    <dgm:pt modelId="{022DC3F3-63CA-4D9F-913C-C310ACF69053}">
      <dgm:prSet/>
      <dgm:spPr>
        <a:xfrm rot="5400000">
          <a:off x="4187262" y="52933"/>
          <a:ext cx="670601" cy="4256529"/>
        </a:xfrm>
        <a:prstGeom prst="round2SameRect">
          <a:avLst/>
        </a:prstGeom>
        <a:solidFill>
          <a:srgbClr val="A01420">
            <a:alpha val="90000"/>
            <a:tint val="40000"/>
            <a:hueOff val="0"/>
            <a:satOff val="0"/>
            <a:lumOff val="0"/>
            <a:alphaOff val="0"/>
          </a:srgbClr>
        </a:solidFill>
        <a:ln w="25400" cap="flat" cmpd="sng" algn="ctr">
          <a:solidFill>
            <a:srgbClr val="A01420">
              <a:alpha val="90000"/>
              <a:tint val="40000"/>
              <a:hueOff val="0"/>
              <a:satOff val="0"/>
              <a:lumOff val="0"/>
              <a:alphaOff val="0"/>
            </a:srgbClr>
          </a:solidFill>
          <a:prstDash val="solid"/>
        </a:ln>
        <a:effectLst/>
      </dgm:spPr>
      <dgm:t>
        <a:bodyPr/>
        <a:lstStyle/>
        <a:p>
          <a:pPr rtl="0"/>
          <a:r>
            <a:rPr lang="en-US" dirty="0" smtClean="0">
              <a:solidFill>
                <a:srgbClr val="000000">
                  <a:hueOff val="0"/>
                  <a:satOff val="0"/>
                  <a:lumOff val="0"/>
                  <a:alphaOff val="0"/>
                </a:srgbClr>
              </a:solidFill>
              <a:latin typeface="Calibri"/>
              <a:ea typeface=""/>
              <a:cs typeface=""/>
            </a:rPr>
            <a:t>C# .NET/XAML</a:t>
          </a:r>
          <a:endParaRPr lang="en-US" dirty="0">
            <a:solidFill>
              <a:srgbClr val="000000">
                <a:hueOff val="0"/>
                <a:satOff val="0"/>
                <a:lumOff val="0"/>
                <a:alphaOff val="0"/>
              </a:srgbClr>
            </a:solidFill>
            <a:latin typeface="Calibri"/>
            <a:ea typeface=""/>
            <a:cs typeface=""/>
          </a:endParaRPr>
        </a:p>
      </dgm:t>
    </dgm:pt>
    <dgm:pt modelId="{F2970BC8-6D9C-4AD2-AE8C-A939A0B048A1}" type="parTrans" cxnId="{7AD3E736-4201-4DF6-85B2-FDE72CCC1F70}">
      <dgm:prSet/>
      <dgm:spPr/>
      <dgm:t>
        <a:bodyPr/>
        <a:lstStyle/>
        <a:p>
          <a:endParaRPr lang="en-US"/>
        </a:p>
      </dgm:t>
    </dgm:pt>
    <dgm:pt modelId="{E53378BD-638C-45D0-A11E-8E5456EE9343}" type="sibTrans" cxnId="{7AD3E736-4201-4DF6-85B2-FDE72CCC1F70}">
      <dgm:prSet/>
      <dgm:spPr/>
      <dgm:t>
        <a:bodyPr/>
        <a:lstStyle/>
        <a:p>
          <a:endParaRPr lang="en-US"/>
        </a:p>
      </dgm:t>
    </dgm:pt>
    <dgm:pt modelId="{EC945462-DB2C-4CBB-9621-A52333E6DBAE}">
      <dgm:prSet/>
      <dgm:spPr>
        <a:xfrm rot="5400000">
          <a:off x="4187262" y="52933"/>
          <a:ext cx="670601" cy="4256529"/>
        </a:xfrm>
        <a:prstGeom prst="round2SameRect">
          <a:avLst/>
        </a:prstGeom>
        <a:solidFill>
          <a:srgbClr val="A01420">
            <a:alpha val="90000"/>
            <a:tint val="40000"/>
            <a:hueOff val="0"/>
            <a:satOff val="0"/>
            <a:lumOff val="0"/>
            <a:alphaOff val="0"/>
          </a:srgbClr>
        </a:solidFill>
        <a:ln w="25400" cap="flat" cmpd="sng" algn="ctr">
          <a:solidFill>
            <a:srgbClr val="A01420">
              <a:alpha val="90000"/>
              <a:tint val="40000"/>
              <a:hueOff val="0"/>
              <a:satOff val="0"/>
              <a:lumOff val="0"/>
              <a:alphaOff val="0"/>
            </a:srgbClr>
          </a:solidFill>
          <a:prstDash val="solid"/>
        </a:ln>
        <a:effectLst/>
      </dgm:spPr>
      <dgm:t>
        <a:bodyPr/>
        <a:lstStyle/>
        <a:p>
          <a:pPr rtl="0"/>
          <a:r>
            <a:rPr lang="en-US" dirty="0" smtClean="0">
              <a:solidFill>
                <a:srgbClr val="000000">
                  <a:hueOff val="0"/>
                  <a:satOff val="0"/>
                  <a:lumOff val="0"/>
                  <a:alphaOff val="0"/>
                </a:srgbClr>
              </a:solidFill>
              <a:latin typeface="Calibri"/>
              <a:ea typeface=""/>
              <a:cs typeface=""/>
            </a:rPr>
            <a:t>C++/XAML</a:t>
          </a:r>
          <a:endParaRPr lang="en-US" dirty="0">
            <a:solidFill>
              <a:srgbClr val="000000">
                <a:hueOff val="0"/>
                <a:satOff val="0"/>
                <a:lumOff val="0"/>
                <a:alphaOff val="0"/>
              </a:srgbClr>
            </a:solidFill>
            <a:latin typeface="Calibri"/>
            <a:ea typeface=""/>
            <a:cs typeface=""/>
          </a:endParaRPr>
        </a:p>
      </dgm:t>
    </dgm:pt>
    <dgm:pt modelId="{AFA45056-E7A7-48B4-8488-C3D03C652C86}" type="parTrans" cxnId="{1326E3FF-A44A-48F3-8570-243A0D41C076}">
      <dgm:prSet/>
      <dgm:spPr/>
      <dgm:t>
        <a:bodyPr/>
        <a:lstStyle/>
        <a:p>
          <a:endParaRPr lang="en-US"/>
        </a:p>
      </dgm:t>
    </dgm:pt>
    <dgm:pt modelId="{8CB64162-F8B4-440F-B3BB-89A5D6FDAB0D}" type="sibTrans" cxnId="{1326E3FF-A44A-48F3-8570-243A0D41C076}">
      <dgm:prSet/>
      <dgm:spPr/>
      <dgm:t>
        <a:bodyPr/>
        <a:lstStyle/>
        <a:p>
          <a:endParaRPr lang="en-US"/>
        </a:p>
      </dgm:t>
    </dgm:pt>
    <dgm:pt modelId="{C96810DD-7B0A-437F-88D1-61E2314AAC89}">
      <dgm:prSet/>
      <dgm:spPr>
        <a:xfrm rot="5400000">
          <a:off x="4187262" y="52933"/>
          <a:ext cx="670601" cy="4256529"/>
        </a:xfrm>
        <a:prstGeom prst="round2SameRect">
          <a:avLst/>
        </a:prstGeom>
        <a:solidFill>
          <a:srgbClr val="A01420">
            <a:alpha val="90000"/>
            <a:tint val="40000"/>
            <a:hueOff val="0"/>
            <a:satOff val="0"/>
            <a:lumOff val="0"/>
            <a:alphaOff val="0"/>
          </a:srgbClr>
        </a:solidFill>
        <a:ln w="25400" cap="flat" cmpd="sng" algn="ctr">
          <a:solidFill>
            <a:srgbClr val="A01420">
              <a:alpha val="90000"/>
              <a:tint val="40000"/>
              <a:hueOff val="0"/>
              <a:satOff val="0"/>
              <a:lumOff val="0"/>
              <a:alphaOff val="0"/>
            </a:srgbClr>
          </a:solidFill>
          <a:prstDash val="solid"/>
        </a:ln>
        <a:effectLst/>
      </dgm:spPr>
      <dgm:t>
        <a:bodyPr/>
        <a:lstStyle/>
        <a:p>
          <a:pPr rtl="0"/>
          <a:r>
            <a:rPr lang="en-US" smtClean="0">
              <a:solidFill>
                <a:srgbClr val="000000">
                  <a:hueOff val="0"/>
                  <a:satOff val="0"/>
                  <a:lumOff val="0"/>
                  <a:alphaOff val="0"/>
                </a:srgbClr>
              </a:solidFill>
              <a:latin typeface="Calibri"/>
              <a:ea typeface=""/>
              <a:cs typeface=""/>
            </a:rPr>
            <a:t>Html5/JS</a:t>
          </a:r>
          <a:endParaRPr lang="en-US">
            <a:solidFill>
              <a:srgbClr val="000000">
                <a:hueOff val="0"/>
                <a:satOff val="0"/>
                <a:lumOff val="0"/>
                <a:alphaOff val="0"/>
              </a:srgbClr>
            </a:solidFill>
            <a:latin typeface="Calibri"/>
            <a:ea typeface=""/>
            <a:cs typeface=""/>
          </a:endParaRPr>
        </a:p>
      </dgm:t>
    </dgm:pt>
    <dgm:pt modelId="{991E8505-EFCF-4797-BB10-5F3A4B6E355B}" type="parTrans" cxnId="{7FFE853F-717B-419F-ABE6-07157BA4D0B9}">
      <dgm:prSet/>
      <dgm:spPr/>
      <dgm:t>
        <a:bodyPr/>
        <a:lstStyle/>
        <a:p>
          <a:endParaRPr lang="en-US"/>
        </a:p>
      </dgm:t>
    </dgm:pt>
    <dgm:pt modelId="{3DE8D1BC-12E1-47AD-8E28-1EF839ACF317}" type="sibTrans" cxnId="{7FFE853F-717B-419F-ABE6-07157BA4D0B9}">
      <dgm:prSet/>
      <dgm:spPr/>
      <dgm:t>
        <a:bodyPr/>
        <a:lstStyle/>
        <a:p>
          <a:endParaRPr lang="en-US"/>
        </a:p>
      </dgm:t>
    </dgm:pt>
    <dgm:pt modelId="{F7FCD5E9-C7EE-4E88-A27F-3C5CBA52DEE1}">
      <dgm:prSet/>
      <dgm:spPr>
        <a:xfrm>
          <a:off x="0" y="2642237"/>
          <a:ext cx="2394298" cy="838252"/>
        </a:xfrm>
        <a:prstGeom prst="roundRect">
          <a:avLst/>
        </a:prstGeom>
        <a:solidFill>
          <a:srgbClr val="A01420">
            <a:hueOff val="0"/>
            <a:satOff val="0"/>
            <a:lumOff val="0"/>
            <a:alphaOff val="0"/>
          </a:srgbClr>
        </a:solidFill>
        <a:ln w="25400" cap="flat" cmpd="sng" algn="ctr">
          <a:solidFill>
            <a:srgbClr val="FFFFFE">
              <a:hueOff val="0"/>
              <a:satOff val="0"/>
              <a:lumOff val="0"/>
              <a:alphaOff val="0"/>
            </a:srgbClr>
          </a:solidFill>
          <a:prstDash val="solid"/>
        </a:ln>
        <a:effectLst/>
      </dgm:spPr>
      <dgm:t>
        <a:bodyPr/>
        <a:lstStyle/>
        <a:p>
          <a:pPr rtl="0"/>
          <a:r>
            <a:rPr lang="en-US" smtClean="0">
              <a:solidFill>
                <a:srgbClr val="FFFFFE"/>
              </a:solidFill>
              <a:latin typeface="Calibri"/>
              <a:ea typeface=""/>
              <a:cs typeface=""/>
            </a:rPr>
            <a:t>Windows Phone</a:t>
          </a:r>
          <a:endParaRPr lang="en-US">
            <a:solidFill>
              <a:srgbClr val="FFFFFE"/>
            </a:solidFill>
            <a:latin typeface="Calibri"/>
            <a:ea typeface=""/>
            <a:cs typeface=""/>
          </a:endParaRPr>
        </a:p>
      </dgm:t>
    </dgm:pt>
    <dgm:pt modelId="{92B443B2-158A-49C2-B92F-933899D7FE82}" type="parTrans" cxnId="{439F5FAF-7D33-4AEB-BFA7-6787A8EF8616}">
      <dgm:prSet/>
      <dgm:spPr/>
      <dgm:t>
        <a:bodyPr/>
        <a:lstStyle/>
        <a:p>
          <a:endParaRPr lang="en-US"/>
        </a:p>
      </dgm:t>
    </dgm:pt>
    <dgm:pt modelId="{75C13861-5E71-4BCC-BF8A-24378177E0B9}" type="sibTrans" cxnId="{439F5FAF-7D33-4AEB-BFA7-6787A8EF8616}">
      <dgm:prSet/>
      <dgm:spPr/>
      <dgm:t>
        <a:bodyPr/>
        <a:lstStyle/>
        <a:p>
          <a:endParaRPr lang="en-US"/>
        </a:p>
      </dgm:t>
    </dgm:pt>
    <dgm:pt modelId="{BA8A8670-19EF-4A2A-BE16-8AE71B022734}">
      <dgm:prSet/>
      <dgm:spPr>
        <a:xfrm rot="5400000">
          <a:off x="4187262" y="933098"/>
          <a:ext cx="670601" cy="4256529"/>
        </a:xfrm>
        <a:prstGeom prst="round2SameRect">
          <a:avLst/>
        </a:prstGeom>
        <a:solidFill>
          <a:srgbClr val="A01420">
            <a:alpha val="90000"/>
            <a:tint val="40000"/>
            <a:hueOff val="0"/>
            <a:satOff val="0"/>
            <a:lumOff val="0"/>
            <a:alphaOff val="0"/>
          </a:srgbClr>
        </a:solidFill>
        <a:ln w="25400" cap="flat" cmpd="sng" algn="ctr">
          <a:solidFill>
            <a:srgbClr val="A01420">
              <a:alpha val="90000"/>
              <a:tint val="40000"/>
              <a:hueOff val="0"/>
              <a:satOff val="0"/>
              <a:lumOff val="0"/>
              <a:alphaOff val="0"/>
            </a:srgbClr>
          </a:solidFill>
          <a:prstDash val="solid"/>
        </a:ln>
        <a:effectLst/>
      </dgm:spPr>
      <dgm:t>
        <a:bodyPr/>
        <a:lstStyle/>
        <a:p>
          <a:pPr rtl="0"/>
          <a:r>
            <a:rPr lang="en-US" dirty="0" smtClean="0">
              <a:solidFill>
                <a:srgbClr val="000000">
                  <a:hueOff val="0"/>
                  <a:satOff val="0"/>
                  <a:lumOff val="0"/>
                  <a:alphaOff val="0"/>
                </a:srgbClr>
              </a:solidFill>
              <a:latin typeface="Calibri"/>
              <a:ea typeface=""/>
              <a:cs typeface=""/>
            </a:rPr>
            <a:t>C# .NET/XAML</a:t>
          </a:r>
          <a:endParaRPr lang="en-US" dirty="0">
            <a:solidFill>
              <a:srgbClr val="000000">
                <a:hueOff val="0"/>
                <a:satOff val="0"/>
                <a:lumOff val="0"/>
                <a:alphaOff val="0"/>
              </a:srgbClr>
            </a:solidFill>
            <a:latin typeface="Calibri"/>
            <a:ea typeface=""/>
            <a:cs typeface=""/>
          </a:endParaRPr>
        </a:p>
      </dgm:t>
    </dgm:pt>
    <dgm:pt modelId="{7DD93842-BBE8-43FE-B1D3-FA0DE9669630}" type="parTrans" cxnId="{F04F9621-E07A-49D9-82F9-CD9C390EF2C9}">
      <dgm:prSet/>
      <dgm:spPr/>
      <dgm:t>
        <a:bodyPr/>
        <a:lstStyle/>
        <a:p>
          <a:endParaRPr lang="en-US"/>
        </a:p>
      </dgm:t>
    </dgm:pt>
    <dgm:pt modelId="{516DB461-2719-441A-8B11-84C9BE0CD87C}" type="sibTrans" cxnId="{F04F9621-E07A-49D9-82F9-CD9C390EF2C9}">
      <dgm:prSet/>
      <dgm:spPr/>
      <dgm:t>
        <a:bodyPr/>
        <a:lstStyle/>
        <a:p>
          <a:endParaRPr lang="en-US"/>
        </a:p>
      </dgm:t>
    </dgm:pt>
    <dgm:pt modelId="{FE8D86CF-508F-420C-AFB6-83910853DE0F}">
      <dgm:prSet/>
      <dgm:spPr>
        <a:xfrm rot="5400000">
          <a:off x="4187262" y="933098"/>
          <a:ext cx="670601" cy="4256529"/>
        </a:xfrm>
        <a:prstGeom prst="round2SameRect">
          <a:avLst/>
        </a:prstGeom>
        <a:solidFill>
          <a:srgbClr val="A01420">
            <a:alpha val="90000"/>
            <a:tint val="40000"/>
            <a:hueOff val="0"/>
            <a:satOff val="0"/>
            <a:lumOff val="0"/>
            <a:alphaOff val="0"/>
          </a:srgbClr>
        </a:solidFill>
        <a:ln w="25400" cap="flat" cmpd="sng" algn="ctr">
          <a:solidFill>
            <a:srgbClr val="A01420">
              <a:alpha val="90000"/>
              <a:tint val="40000"/>
              <a:hueOff val="0"/>
              <a:satOff val="0"/>
              <a:lumOff val="0"/>
              <a:alphaOff val="0"/>
            </a:srgbClr>
          </a:solidFill>
          <a:prstDash val="solid"/>
        </a:ln>
        <a:effectLst/>
      </dgm:spPr>
      <dgm:t>
        <a:bodyPr/>
        <a:lstStyle/>
        <a:p>
          <a:pPr rtl="0"/>
          <a:r>
            <a:rPr lang="en-US" smtClean="0">
              <a:solidFill>
                <a:srgbClr val="000000">
                  <a:hueOff val="0"/>
                  <a:satOff val="0"/>
                  <a:lumOff val="0"/>
                  <a:alphaOff val="0"/>
                </a:srgbClr>
              </a:solidFill>
              <a:latin typeface="Calibri"/>
              <a:ea typeface=""/>
              <a:cs typeface=""/>
            </a:rPr>
            <a:t>C++/XAML</a:t>
          </a:r>
          <a:endParaRPr lang="en-US">
            <a:solidFill>
              <a:srgbClr val="000000">
                <a:hueOff val="0"/>
                <a:satOff val="0"/>
                <a:lumOff val="0"/>
                <a:alphaOff val="0"/>
              </a:srgbClr>
            </a:solidFill>
            <a:latin typeface="Calibri"/>
            <a:ea typeface=""/>
            <a:cs typeface=""/>
          </a:endParaRPr>
        </a:p>
      </dgm:t>
    </dgm:pt>
    <dgm:pt modelId="{496EDE41-E260-4FCB-9065-1BF0F188784A}" type="parTrans" cxnId="{714B28DD-1EB4-4972-9416-B05725838EB2}">
      <dgm:prSet/>
      <dgm:spPr/>
      <dgm:t>
        <a:bodyPr/>
        <a:lstStyle/>
        <a:p>
          <a:endParaRPr lang="en-US"/>
        </a:p>
      </dgm:t>
    </dgm:pt>
    <dgm:pt modelId="{BDAA4FC8-8933-4EA2-A52D-55B7B61A7FBF}" type="sibTrans" cxnId="{714B28DD-1EB4-4972-9416-B05725838EB2}">
      <dgm:prSet/>
      <dgm:spPr/>
      <dgm:t>
        <a:bodyPr/>
        <a:lstStyle/>
        <a:p>
          <a:endParaRPr lang="en-US"/>
        </a:p>
      </dgm:t>
    </dgm:pt>
    <dgm:pt modelId="{7D04D835-F030-4EA0-998E-2EA021230239}">
      <dgm:prSet/>
      <dgm:spPr>
        <a:xfrm rot="5400000">
          <a:off x="4187262" y="933098"/>
          <a:ext cx="670601" cy="4256529"/>
        </a:xfrm>
        <a:prstGeom prst="round2SameRect">
          <a:avLst/>
        </a:prstGeom>
        <a:solidFill>
          <a:srgbClr val="A01420">
            <a:alpha val="90000"/>
            <a:tint val="40000"/>
            <a:hueOff val="0"/>
            <a:satOff val="0"/>
            <a:lumOff val="0"/>
            <a:alphaOff val="0"/>
          </a:srgbClr>
        </a:solidFill>
        <a:ln w="25400" cap="flat" cmpd="sng" algn="ctr">
          <a:solidFill>
            <a:srgbClr val="A01420">
              <a:alpha val="90000"/>
              <a:tint val="40000"/>
              <a:hueOff val="0"/>
              <a:satOff val="0"/>
              <a:lumOff val="0"/>
              <a:alphaOff val="0"/>
            </a:srgbClr>
          </a:solidFill>
          <a:prstDash val="solid"/>
        </a:ln>
        <a:effectLst/>
      </dgm:spPr>
      <dgm:t>
        <a:bodyPr/>
        <a:lstStyle/>
        <a:p>
          <a:pPr rtl="0"/>
          <a:r>
            <a:rPr lang="en-US" smtClean="0">
              <a:solidFill>
                <a:srgbClr val="000000">
                  <a:hueOff val="0"/>
                  <a:satOff val="0"/>
                  <a:lumOff val="0"/>
                  <a:alphaOff val="0"/>
                </a:srgbClr>
              </a:solidFill>
              <a:latin typeface="Calibri"/>
              <a:ea typeface=""/>
              <a:cs typeface=""/>
            </a:rPr>
            <a:t>Html5/JS</a:t>
          </a:r>
          <a:endParaRPr lang="en-US">
            <a:solidFill>
              <a:srgbClr val="000000">
                <a:hueOff val="0"/>
                <a:satOff val="0"/>
                <a:lumOff val="0"/>
                <a:alphaOff val="0"/>
              </a:srgbClr>
            </a:solidFill>
            <a:latin typeface="Calibri"/>
            <a:ea typeface=""/>
            <a:cs typeface=""/>
          </a:endParaRPr>
        </a:p>
      </dgm:t>
    </dgm:pt>
    <dgm:pt modelId="{773CC6B8-5283-4BCC-937E-9C17B5E35F42}" type="parTrans" cxnId="{6E0853DD-69EB-4642-9D8A-74B9133B4BED}">
      <dgm:prSet/>
      <dgm:spPr/>
      <dgm:t>
        <a:bodyPr/>
        <a:lstStyle/>
        <a:p>
          <a:endParaRPr lang="en-US"/>
        </a:p>
      </dgm:t>
    </dgm:pt>
    <dgm:pt modelId="{E90FC6A9-CD2E-4E92-8162-1E0E64DBD0BD}" type="sibTrans" cxnId="{6E0853DD-69EB-4642-9D8A-74B9133B4BED}">
      <dgm:prSet/>
      <dgm:spPr/>
      <dgm:t>
        <a:bodyPr/>
        <a:lstStyle/>
        <a:p>
          <a:endParaRPr lang="en-US"/>
        </a:p>
      </dgm:t>
    </dgm:pt>
    <dgm:pt modelId="{C3D1974E-DDF7-498C-B1EF-0F4DDB2CCB40}" type="pres">
      <dgm:prSet presAssocID="{55B46991-D253-410E-817D-037B91E70EDE}" presName="Name0" presStyleCnt="0">
        <dgm:presLayoutVars>
          <dgm:dir/>
          <dgm:animLvl val="lvl"/>
          <dgm:resizeHandles val="exact"/>
        </dgm:presLayoutVars>
      </dgm:prSet>
      <dgm:spPr/>
      <dgm:t>
        <a:bodyPr/>
        <a:lstStyle/>
        <a:p>
          <a:endParaRPr lang="en-US"/>
        </a:p>
      </dgm:t>
    </dgm:pt>
    <dgm:pt modelId="{A9A8C90D-EBAA-45E7-A93C-756F4CDEB96F}" type="pres">
      <dgm:prSet presAssocID="{58F89713-5C7A-4EBE-858A-0750C90CF857}" presName="linNode" presStyleCnt="0"/>
      <dgm:spPr/>
    </dgm:pt>
    <dgm:pt modelId="{F75FE8B2-8B18-4FC8-8266-52116E189DB6}" type="pres">
      <dgm:prSet presAssocID="{58F89713-5C7A-4EBE-858A-0750C90CF857}" presName="parentText" presStyleLbl="node1" presStyleIdx="0" presStyleCnt="4">
        <dgm:presLayoutVars>
          <dgm:chMax val="1"/>
          <dgm:bulletEnabled val="1"/>
        </dgm:presLayoutVars>
      </dgm:prSet>
      <dgm:spPr/>
      <dgm:t>
        <a:bodyPr/>
        <a:lstStyle/>
        <a:p>
          <a:endParaRPr lang="en-US"/>
        </a:p>
      </dgm:t>
    </dgm:pt>
    <dgm:pt modelId="{B33BAD63-0301-44C0-B5EA-79FA1CEB53DE}" type="pres">
      <dgm:prSet presAssocID="{58F89713-5C7A-4EBE-858A-0750C90CF857}" presName="descendantText" presStyleLbl="alignAccFollowNode1" presStyleIdx="0" presStyleCnt="4">
        <dgm:presLayoutVars>
          <dgm:bulletEnabled val="1"/>
        </dgm:presLayoutVars>
      </dgm:prSet>
      <dgm:spPr/>
      <dgm:t>
        <a:bodyPr/>
        <a:lstStyle/>
        <a:p>
          <a:endParaRPr lang="en-US"/>
        </a:p>
      </dgm:t>
    </dgm:pt>
    <dgm:pt modelId="{ACFF0C86-56BF-4984-A3D8-8F2BCB2B7340}" type="pres">
      <dgm:prSet presAssocID="{A5FC054A-DEEF-4181-8FE5-D95E8F0B79D1}" presName="sp" presStyleCnt="0"/>
      <dgm:spPr/>
    </dgm:pt>
    <dgm:pt modelId="{B4A581F7-508D-460B-A6DB-7862067892E3}" type="pres">
      <dgm:prSet presAssocID="{D508D004-D18A-4F09-93EB-1846B4D1DF31}" presName="linNode" presStyleCnt="0"/>
      <dgm:spPr/>
    </dgm:pt>
    <dgm:pt modelId="{8A5F8B74-DF0A-4977-8758-2E72DFCAE465}" type="pres">
      <dgm:prSet presAssocID="{D508D004-D18A-4F09-93EB-1846B4D1DF31}" presName="parentText" presStyleLbl="node1" presStyleIdx="1" presStyleCnt="4">
        <dgm:presLayoutVars>
          <dgm:chMax val="1"/>
          <dgm:bulletEnabled val="1"/>
        </dgm:presLayoutVars>
      </dgm:prSet>
      <dgm:spPr/>
      <dgm:t>
        <a:bodyPr/>
        <a:lstStyle/>
        <a:p>
          <a:endParaRPr lang="en-US"/>
        </a:p>
      </dgm:t>
    </dgm:pt>
    <dgm:pt modelId="{9FECCD0A-F5DA-4995-91F0-61F762B98BB9}" type="pres">
      <dgm:prSet presAssocID="{D508D004-D18A-4F09-93EB-1846B4D1DF31}" presName="descendantText" presStyleLbl="alignAccFollowNode1" presStyleIdx="1" presStyleCnt="4">
        <dgm:presLayoutVars>
          <dgm:bulletEnabled val="1"/>
        </dgm:presLayoutVars>
      </dgm:prSet>
      <dgm:spPr/>
      <dgm:t>
        <a:bodyPr/>
        <a:lstStyle/>
        <a:p>
          <a:endParaRPr lang="en-US"/>
        </a:p>
      </dgm:t>
    </dgm:pt>
    <dgm:pt modelId="{3D5523C7-6FBE-4FB2-AE5B-B5BD65032D0C}" type="pres">
      <dgm:prSet presAssocID="{7EA8AA94-B330-474B-BE14-88F84198C28D}" presName="sp" presStyleCnt="0"/>
      <dgm:spPr/>
    </dgm:pt>
    <dgm:pt modelId="{E4183D07-B48D-4E25-99C6-C13D820A9BFE}" type="pres">
      <dgm:prSet presAssocID="{74901F1C-52FD-4291-A874-71CC5DE6AFB1}" presName="linNode" presStyleCnt="0"/>
      <dgm:spPr/>
    </dgm:pt>
    <dgm:pt modelId="{FE1F5C0D-EFE8-4472-97A5-6F129CDAD213}" type="pres">
      <dgm:prSet presAssocID="{74901F1C-52FD-4291-A874-71CC5DE6AFB1}" presName="parentText" presStyleLbl="node1" presStyleIdx="2" presStyleCnt="4">
        <dgm:presLayoutVars>
          <dgm:chMax val="1"/>
          <dgm:bulletEnabled val="1"/>
        </dgm:presLayoutVars>
      </dgm:prSet>
      <dgm:spPr/>
      <dgm:t>
        <a:bodyPr/>
        <a:lstStyle/>
        <a:p>
          <a:endParaRPr lang="en-US"/>
        </a:p>
      </dgm:t>
    </dgm:pt>
    <dgm:pt modelId="{D4F075F6-7DE5-4AF8-8126-97E9263801E3}" type="pres">
      <dgm:prSet presAssocID="{74901F1C-52FD-4291-A874-71CC5DE6AFB1}" presName="descendantText" presStyleLbl="alignAccFollowNode1" presStyleIdx="2" presStyleCnt="4">
        <dgm:presLayoutVars>
          <dgm:bulletEnabled val="1"/>
        </dgm:presLayoutVars>
      </dgm:prSet>
      <dgm:spPr/>
      <dgm:t>
        <a:bodyPr/>
        <a:lstStyle/>
        <a:p>
          <a:endParaRPr lang="en-US"/>
        </a:p>
      </dgm:t>
    </dgm:pt>
    <dgm:pt modelId="{7FF5CADE-7D7F-461F-8426-1338C6A1633A}" type="pres">
      <dgm:prSet presAssocID="{AA1585AB-FD0B-4763-8110-3FEEB3A29FFB}" presName="sp" presStyleCnt="0"/>
      <dgm:spPr/>
    </dgm:pt>
    <dgm:pt modelId="{BE42C39C-DE06-47B4-9828-D12F43F18F90}" type="pres">
      <dgm:prSet presAssocID="{F7FCD5E9-C7EE-4E88-A27F-3C5CBA52DEE1}" presName="linNode" presStyleCnt="0"/>
      <dgm:spPr/>
    </dgm:pt>
    <dgm:pt modelId="{C8D33507-90D2-4DC6-A252-CB37D8F05D85}" type="pres">
      <dgm:prSet presAssocID="{F7FCD5E9-C7EE-4E88-A27F-3C5CBA52DEE1}" presName="parentText" presStyleLbl="node1" presStyleIdx="3" presStyleCnt="4">
        <dgm:presLayoutVars>
          <dgm:chMax val="1"/>
          <dgm:bulletEnabled val="1"/>
        </dgm:presLayoutVars>
      </dgm:prSet>
      <dgm:spPr/>
      <dgm:t>
        <a:bodyPr/>
        <a:lstStyle/>
        <a:p>
          <a:endParaRPr lang="en-US"/>
        </a:p>
      </dgm:t>
    </dgm:pt>
    <dgm:pt modelId="{324830FC-77D9-4440-A7EA-BD68323B1697}" type="pres">
      <dgm:prSet presAssocID="{F7FCD5E9-C7EE-4E88-A27F-3C5CBA52DEE1}" presName="descendantText" presStyleLbl="alignAccFollowNode1" presStyleIdx="3" presStyleCnt="4">
        <dgm:presLayoutVars>
          <dgm:bulletEnabled val="1"/>
        </dgm:presLayoutVars>
      </dgm:prSet>
      <dgm:spPr/>
      <dgm:t>
        <a:bodyPr/>
        <a:lstStyle/>
        <a:p>
          <a:endParaRPr lang="en-US"/>
        </a:p>
      </dgm:t>
    </dgm:pt>
  </dgm:ptLst>
  <dgm:cxnLst>
    <dgm:cxn modelId="{2FB9811B-BED1-A546-A0F6-899B1A04FEC5}" type="presOf" srcId="{58F89713-5C7A-4EBE-858A-0750C90CF857}" destId="{F75FE8B2-8B18-4FC8-8266-52116E189DB6}" srcOrd="0" destOrd="0" presId="urn:microsoft.com/office/officeart/2005/8/layout/vList5"/>
    <dgm:cxn modelId="{63A34012-78B2-1B42-A306-9CBC8FFBABEA}" type="presOf" srcId="{55B46991-D253-410E-817D-037B91E70EDE}" destId="{C3D1974E-DDF7-498C-B1EF-0F4DDB2CCB40}" srcOrd="0" destOrd="0" presId="urn:microsoft.com/office/officeart/2005/8/layout/vList5"/>
    <dgm:cxn modelId="{683432AD-555D-B444-977A-8F65EF6C6FDA}" type="presOf" srcId="{C96810DD-7B0A-437F-88D1-61E2314AAC89}" destId="{D4F075F6-7DE5-4AF8-8126-97E9263801E3}" srcOrd="0" destOrd="2" presId="urn:microsoft.com/office/officeart/2005/8/layout/vList5"/>
    <dgm:cxn modelId="{6F2A86B4-C4F6-4A2C-8DE5-DCFDE67E9198}" srcId="{55B46991-D253-410E-817D-037B91E70EDE}" destId="{58F89713-5C7A-4EBE-858A-0750C90CF857}" srcOrd="0" destOrd="0" parTransId="{C4D4682D-A3E1-42FD-AD6A-276ABA11E599}" sibTransId="{A5FC054A-DEEF-4181-8FE5-D95E8F0B79D1}"/>
    <dgm:cxn modelId="{714B28DD-1EB4-4972-9416-B05725838EB2}" srcId="{F7FCD5E9-C7EE-4E88-A27F-3C5CBA52DEE1}" destId="{FE8D86CF-508F-420C-AFB6-83910853DE0F}" srcOrd="1" destOrd="0" parTransId="{496EDE41-E260-4FCB-9065-1BF0F188784A}" sibTransId="{BDAA4FC8-8933-4EA2-A52D-55B7B61A7FBF}"/>
    <dgm:cxn modelId="{7FFE853F-717B-419F-ABE6-07157BA4D0B9}" srcId="{74901F1C-52FD-4291-A874-71CC5DE6AFB1}" destId="{C96810DD-7B0A-437F-88D1-61E2314AAC89}" srcOrd="2" destOrd="0" parTransId="{991E8505-EFCF-4797-BB10-5F3A4B6E355B}" sibTransId="{3DE8D1BC-12E1-47AD-8E28-1EF839ACF317}"/>
    <dgm:cxn modelId="{898E6710-7CDE-1345-817A-496190B09AA9}" type="presOf" srcId="{D508D004-D18A-4F09-93EB-1846B4D1DF31}" destId="{8A5F8B74-DF0A-4977-8758-2E72DFCAE465}" srcOrd="0" destOrd="0" presId="urn:microsoft.com/office/officeart/2005/8/layout/vList5"/>
    <dgm:cxn modelId="{D1AAEC91-6873-3B46-8A0F-3FC2677319E2}" type="presOf" srcId="{022DC3F3-63CA-4D9F-913C-C310ACF69053}" destId="{D4F075F6-7DE5-4AF8-8126-97E9263801E3}" srcOrd="0" destOrd="0" presId="urn:microsoft.com/office/officeart/2005/8/layout/vList5"/>
    <dgm:cxn modelId="{E5C8DA6C-7D15-3546-8B90-3DB054054512}" type="presOf" srcId="{F7FCD5E9-C7EE-4E88-A27F-3C5CBA52DEE1}" destId="{C8D33507-90D2-4DC6-A252-CB37D8F05D85}" srcOrd="0" destOrd="0" presId="urn:microsoft.com/office/officeart/2005/8/layout/vList5"/>
    <dgm:cxn modelId="{1326E3FF-A44A-48F3-8570-243A0D41C076}" srcId="{74901F1C-52FD-4291-A874-71CC5DE6AFB1}" destId="{EC945462-DB2C-4CBB-9621-A52333E6DBAE}" srcOrd="1" destOrd="0" parTransId="{AFA45056-E7A7-48B4-8488-C3D03C652C86}" sibTransId="{8CB64162-F8B4-440F-B3BB-89A5D6FDAB0D}"/>
    <dgm:cxn modelId="{7AD3E736-4201-4DF6-85B2-FDE72CCC1F70}" srcId="{74901F1C-52FD-4291-A874-71CC5DE6AFB1}" destId="{022DC3F3-63CA-4D9F-913C-C310ACF69053}" srcOrd="0" destOrd="0" parTransId="{F2970BC8-6D9C-4AD2-AE8C-A939A0B048A1}" sibTransId="{E53378BD-638C-45D0-A11E-8E5456EE9343}"/>
    <dgm:cxn modelId="{F04F9621-E07A-49D9-82F9-CD9C390EF2C9}" srcId="{F7FCD5E9-C7EE-4E88-A27F-3C5CBA52DEE1}" destId="{BA8A8670-19EF-4A2A-BE16-8AE71B022734}" srcOrd="0" destOrd="0" parTransId="{7DD93842-BBE8-43FE-B1D3-FA0DE9669630}" sibTransId="{516DB461-2719-441A-8B11-84C9BE0CD87C}"/>
    <dgm:cxn modelId="{6E0853DD-69EB-4642-9D8A-74B9133B4BED}" srcId="{F7FCD5E9-C7EE-4E88-A27F-3C5CBA52DEE1}" destId="{7D04D835-F030-4EA0-998E-2EA021230239}" srcOrd="2" destOrd="0" parTransId="{773CC6B8-5283-4BCC-937E-9C17B5E35F42}" sibTransId="{E90FC6A9-CD2E-4E92-8162-1E0E64DBD0BD}"/>
    <dgm:cxn modelId="{E40F1CD2-59FB-4F17-993F-228286D79801}" srcId="{55B46991-D253-410E-817D-037B91E70EDE}" destId="{D508D004-D18A-4F09-93EB-1846B4D1DF31}" srcOrd="1" destOrd="0" parTransId="{6188A136-CF72-4707-9CC8-06ECD637A4DA}" sibTransId="{7EA8AA94-B330-474B-BE14-88F84198C28D}"/>
    <dgm:cxn modelId="{1EEDCE49-530D-4B48-A930-3D30D4E64722}" type="presOf" srcId="{BA8A8670-19EF-4A2A-BE16-8AE71B022734}" destId="{324830FC-77D9-4440-A7EA-BD68323B1697}" srcOrd="0" destOrd="0" presId="urn:microsoft.com/office/officeart/2005/8/layout/vList5"/>
    <dgm:cxn modelId="{DD8139E7-C055-EA4D-B0B5-E88734FAFE8A}" type="presOf" srcId="{A73E027A-A2F3-4D2B-BEE3-9232C0860539}" destId="{B33BAD63-0301-44C0-B5EA-79FA1CEB53DE}" srcOrd="0" destOrd="0" presId="urn:microsoft.com/office/officeart/2005/8/layout/vList5"/>
    <dgm:cxn modelId="{846EB0DD-C430-4965-BBD4-C9270391A831}" srcId="{58F89713-5C7A-4EBE-858A-0750C90CF857}" destId="{A73E027A-A2F3-4D2B-BEE3-9232C0860539}" srcOrd="0" destOrd="0" parTransId="{C266F952-D137-4137-BD88-BC8B0756E2F4}" sibTransId="{269F7EE3-E6B9-482E-9F23-84A587299156}"/>
    <dgm:cxn modelId="{7550944F-AE48-064E-9EC6-92B94585F729}" type="presOf" srcId="{EC945462-DB2C-4CBB-9621-A52333E6DBAE}" destId="{D4F075F6-7DE5-4AF8-8126-97E9263801E3}" srcOrd="0" destOrd="1" presId="urn:microsoft.com/office/officeart/2005/8/layout/vList5"/>
    <dgm:cxn modelId="{0C90638A-7B72-154B-A177-312486776BD6}" type="presOf" srcId="{9F2B7A3E-400C-4567-B01B-B9EECD20E3B1}" destId="{9FECCD0A-F5DA-4995-91F0-61F762B98BB9}" srcOrd="0" destOrd="0" presId="urn:microsoft.com/office/officeart/2005/8/layout/vList5"/>
    <dgm:cxn modelId="{A39A1A56-9226-43CF-92D7-749099E83F6E}" srcId="{D508D004-D18A-4F09-93EB-1846B4D1DF31}" destId="{9F2B7A3E-400C-4567-B01B-B9EECD20E3B1}" srcOrd="0" destOrd="0" parTransId="{0E474288-8B5F-4D8C-8E7F-FBCE98D38856}" sibTransId="{4885941B-4DD6-4CF5-9CD8-1FA4F3498CD9}"/>
    <dgm:cxn modelId="{EC826D49-6A55-418A-BDFB-48F49AA06B9B}" srcId="{55B46991-D253-410E-817D-037B91E70EDE}" destId="{74901F1C-52FD-4291-A874-71CC5DE6AFB1}" srcOrd="2" destOrd="0" parTransId="{DEB71B9A-8B37-4C29-ACE9-26E49B601CD4}" sibTransId="{AA1585AB-FD0B-4763-8110-3FEEB3A29FFB}"/>
    <dgm:cxn modelId="{65FD0D74-0F70-6743-AFBB-05AF3FF3DF9C}" type="presOf" srcId="{FE8D86CF-508F-420C-AFB6-83910853DE0F}" destId="{324830FC-77D9-4440-A7EA-BD68323B1697}" srcOrd="0" destOrd="1" presId="urn:microsoft.com/office/officeart/2005/8/layout/vList5"/>
    <dgm:cxn modelId="{27CFE5ED-2748-A640-BC32-CEA88416C56F}" type="presOf" srcId="{74901F1C-52FD-4291-A874-71CC5DE6AFB1}" destId="{FE1F5C0D-EFE8-4472-97A5-6F129CDAD213}" srcOrd="0" destOrd="0" presId="urn:microsoft.com/office/officeart/2005/8/layout/vList5"/>
    <dgm:cxn modelId="{439F5FAF-7D33-4AEB-BFA7-6787A8EF8616}" srcId="{55B46991-D253-410E-817D-037B91E70EDE}" destId="{F7FCD5E9-C7EE-4E88-A27F-3C5CBA52DEE1}" srcOrd="3" destOrd="0" parTransId="{92B443B2-158A-49C2-B92F-933899D7FE82}" sibTransId="{75C13861-5E71-4BCC-BF8A-24378177E0B9}"/>
    <dgm:cxn modelId="{865F7368-1234-E34B-BE3C-CEEDD1F6B286}" type="presOf" srcId="{7D04D835-F030-4EA0-998E-2EA021230239}" destId="{324830FC-77D9-4440-A7EA-BD68323B1697}" srcOrd="0" destOrd="2" presId="urn:microsoft.com/office/officeart/2005/8/layout/vList5"/>
    <dgm:cxn modelId="{9C08E46E-985D-5844-9F5A-8FA4848DC6CB}" type="presParOf" srcId="{C3D1974E-DDF7-498C-B1EF-0F4DDB2CCB40}" destId="{A9A8C90D-EBAA-45E7-A93C-756F4CDEB96F}" srcOrd="0" destOrd="0" presId="urn:microsoft.com/office/officeart/2005/8/layout/vList5"/>
    <dgm:cxn modelId="{5EB59B62-F69A-1E4B-9EE8-2DD22F0ED5A7}" type="presParOf" srcId="{A9A8C90D-EBAA-45E7-A93C-756F4CDEB96F}" destId="{F75FE8B2-8B18-4FC8-8266-52116E189DB6}" srcOrd="0" destOrd="0" presId="urn:microsoft.com/office/officeart/2005/8/layout/vList5"/>
    <dgm:cxn modelId="{98E7A236-1453-5E43-977A-E2AE1B3AEB72}" type="presParOf" srcId="{A9A8C90D-EBAA-45E7-A93C-756F4CDEB96F}" destId="{B33BAD63-0301-44C0-B5EA-79FA1CEB53DE}" srcOrd="1" destOrd="0" presId="urn:microsoft.com/office/officeart/2005/8/layout/vList5"/>
    <dgm:cxn modelId="{1AF292EF-2DB6-FA43-97EF-3348BEEDF775}" type="presParOf" srcId="{C3D1974E-DDF7-498C-B1EF-0F4DDB2CCB40}" destId="{ACFF0C86-56BF-4984-A3D8-8F2BCB2B7340}" srcOrd="1" destOrd="0" presId="urn:microsoft.com/office/officeart/2005/8/layout/vList5"/>
    <dgm:cxn modelId="{9BCFC09B-C9E8-564C-AD13-1C33F427D569}" type="presParOf" srcId="{C3D1974E-DDF7-498C-B1EF-0F4DDB2CCB40}" destId="{B4A581F7-508D-460B-A6DB-7862067892E3}" srcOrd="2" destOrd="0" presId="urn:microsoft.com/office/officeart/2005/8/layout/vList5"/>
    <dgm:cxn modelId="{55A722A6-1284-1A4C-9117-9B804428B7CD}" type="presParOf" srcId="{B4A581F7-508D-460B-A6DB-7862067892E3}" destId="{8A5F8B74-DF0A-4977-8758-2E72DFCAE465}" srcOrd="0" destOrd="0" presId="urn:microsoft.com/office/officeart/2005/8/layout/vList5"/>
    <dgm:cxn modelId="{A903D0B1-F2A9-5241-8538-9F9DBCFA2BAB}" type="presParOf" srcId="{B4A581F7-508D-460B-A6DB-7862067892E3}" destId="{9FECCD0A-F5DA-4995-91F0-61F762B98BB9}" srcOrd="1" destOrd="0" presId="urn:microsoft.com/office/officeart/2005/8/layout/vList5"/>
    <dgm:cxn modelId="{B181B8CE-2F60-7F45-9303-D1A0DC4DFD8F}" type="presParOf" srcId="{C3D1974E-DDF7-498C-B1EF-0F4DDB2CCB40}" destId="{3D5523C7-6FBE-4FB2-AE5B-B5BD65032D0C}" srcOrd="3" destOrd="0" presId="urn:microsoft.com/office/officeart/2005/8/layout/vList5"/>
    <dgm:cxn modelId="{E3E5094E-47A3-924E-AC2A-41DEB2FF1F69}" type="presParOf" srcId="{C3D1974E-DDF7-498C-B1EF-0F4DDB2CCB40}" destId="{E4183D07-B48D-4E25-99C6-C13D820A9BFE}" srcOrd="4" destOrd="0" presId="urn:microsoft.com/office/officeart/2005/8/layout/vList5"/>
    <dgm:cxn modelId="{0C7E38BB-C62B-5E42-AB43-0B36832FB1E1}" type="presParOf" srcId="{E4183D07-B48D-4E25-99C6-C13D820A9BFE}" destId="{FE1F5C0D-EFE8-4472-97A5-6F129CDAD213}" srcOrd="0" destOrd="0" presId="urn:microsoft.com/office/officeart/2005/8/layout/vList5"/>
    <dgm:cxn modelId="{4A08F48C-B72A-8949-8440-CDE53401A2E8}" type="presParOf" srcId="{E4183D07-B48D-4E25-99C6-C13D820A9BFE}" destId="{D4F075F6-7DE5-4AF8-8126-97E9263801E3}" srcOrd="1" destOrd="0" presId="urn:microsoft.com/office/officeart/2005/8/layout/vList5"/>
    <dgm:cxn modelId="{FD8FA808-2594-2D45-87D3-FC3D3169ED56}" type="presParOf" srcId="{C3D1974E-DDF7-498C-B1EF-0F4DDB2CCB40}" destId="{7FF5CADE-7D7F-461F-8426-1338C6A1633A}" srcOrd="5" destOrd="0" presId="urn:microsoft.com/office/officeart/2005/8/layout/vList5"/>
    <dgm:cxn modelId="{98A66544-15D9-304E-A6A9-961371390139}" type="presParOf" srcId="{C3D1974E-DDF7-498C-B1EF-0F4DDB2CCB40}" destId="{BE42C39C-DE06-47B4-9828-D12F43F18F90}" srcOrd="6" destOrd="0" presId="urn:microsoft.com/office/officeart/2005/8/layout/vList5"/>
    <dgm:cxn modelId="{1140E8DA-EFF6-944A-95A1-DA418A9CE4E7}" type="presParOf" srcId="{BE42C39C-DE06-47B4-9828-D12F43F18F90}" destId="{C8D33507-90D2-4DC6-A252-CB37D8F05D85}" srcOrd="0" destOrd="0" presId="urn:microsoft.com/office/officeart/2005/8/layout/vList5"/>
    <dgm:cxn modelId="{18E25BE0-4D43-D849-B14F-56CD91E0A96E}" type="presParOf" srcId="{BE42C39C-DE06-47B4-9828-D12F43F18F90}" destId="{324830FC-77D9-4440-A7EA-BD68323B1697}"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30A4D8E-C09B-4B76-A10C-D2E885EF70DE}" type="doc">
      <dgm:prSet loTypeId="urn:microsoft.com/office/officeart/2005/8/layout/hProcess9" loCatId="process" qsTypeId="urn:microsoft.com/office/officeart/2005/8/quickstyle/simple1" qsCatId="simple" csTypeId="urn:microsoft.com/office/officeart/2005/8/colors/accent1_2" csCatId="accent1" phldr="1"/>
      <dgm:spPr/>
      <dgm:t>
        <a:bodyPr/>
        <a:lstStyle/>
        <a:p>
          <a:endParaRPr lang="en-US"/>
        </a:p>
      </dgm:t>
    </dgm:pt>
    <dgm:pt modelId="{14124CCF-6BFD-4F79-B58A-E1B11C70ABEB}">
      <dgm:prSet/>
      <dgm:spPr>
        <a:xfrm>
          <a:off x="820" y="572691"/>
          <a:ext cx="1473942" cy="763588"/>
        </a:xfrm>
        <a:prstGeom prst="roundRect">
          <a:avLst/>
        </a:prstGeom>
        <a:solidFill>
          <a:srgbClr val="A01420">
            <a:hueOff val="0"/>
            <a:satOff val="0"/>
            <a:lumOff val="0"/>
            <a:alphaOff val="0"/>
          </a:srgbClr>
        </a:solidFill>
        <a:ln w="25400" cap="flat" cmpd="sng" algn="ctr">
          <a:solidFill>
            <a:srgbClr val="FFFFFE">
              <a:hueOff val="0"/>
              <a:satOff val="0"/>
              <a:lumOff val="0"/>
              <a:alphaOff val="0"/>
            </a:srgbClr>
          </a:solidFill>
          <a:prstDash val="solid"/>
        </a:ln>
        <a:effectLst/>
      </dgm:spPr>
      <dgm:t>
        <a:bodyPr/>
        <a:lstStyle/>
        <a:p>
          <a:pPr rtl="0"/>
          <a:r>
            <a:rPr lang="en-US" smtClean="0">
              <a:solidFill>
                <a:srgbClr val="FFFFFE"/>
              </a:solidFill>
              <a:latin typeface="Calibri"/>
              <a:ea typeface=""/>
              <a:cs typeface=""/>
            </a:rPr>
            <a:t>HTML5/JS</a:t>
          </a:r>
          <a:endParaRPr lang="en-US">
            <a:solidFill>
              <a:srgbClr val="FFFFFE"/>
            </a:solidFill>
            <a:latin typeface="Calibri"/>
            <a:ea typeface=""/>
            <a:cs typeface=""/>
          </a:endParaRPr>
        </a:p>
      </dgm:t>
    </dgm:pt>
    <dgm:pt modelId="{E0A8F313-0837-42B9-A198-C5DEB73AA427}" type="parTrans" cxnId="{15000A6D-9792-4462-B812-E6E09C510583}">
      <dgm:prSet/>
      <dgm:spPr/>
      <dgm:t>
        <a:bodyPr/>
        <a:lstStyle/>
        <a:p>
          <a:endParaRPr lang="en-US"/>
        </a:p>
      </dgm:t>
    </dgm:pt>
    <dgm:pt modelId="{9D3D1774-F727-45DD-8E8B-67FFE36657E3}" type="sibTrans" cxnId="{15000A6D-9792-4462-B812-E6E09C510583}">
      <dgm:prSet/>
      <dgm:spPr/>
      <dgm:t>
        <a:bodyPr/>
        <a:lstStyle/>
        <a:p>
          <a:endParaRPr lang="en-US"/>
        </a:p>
      </dgm:t>
    </dgm:pt>
    <dgm:pt modelId="{5C8B81ED-2790-448D-82CD-CF97A398BB9F}">
      <dgm:prSet/>
      <dgm:spPr>
        <a:xfrm>
          <a:off x="1592090" y="572691"/>
          <a:ext cx="1473942" cy="763588"/>
        </a:xfrm>
        <a:prstGeom prst="roundRect">
          <a:avLst/>
        </a:prstGeom>
        <a:solidFill>
          <a:srgbClr val="A01420">
            <a:hueOff val="0"/>
            <a:satOff val="0"/>
            <a:lumOff val="0"/>
            <a:alphaOff val="0"/>
          </a:srgbClr>
        </a:solidFill>
        <a:ln w="25400" cap="flat" cmpd="sng" algn="ctr">
          <a:solidFill>
            <a:srgbClr val="FFFFFE">
              <a:hueOff val="0"/>
              <a:satOff val="0"/>
              <a:lumOff val="0"/>
              <a:alphaOff val="0"/>
            </a:srgbClr>
          </a:solidFill>
          <a:prstDash val="solid"/>
        </a:ln>
        <a:effectLst/>
      </dgm:spPr>
      <dgm:t>
        <a:bodyPr/>
        <a:lstStyle/>
        <a:p>
          <a:pPr rtl="0"/>
          <a:r>
            <a:rPr lang="en-US" dirty="0" smtClean="0">
              <a:solidFill>
                <a:srgbClr val="FFFFFE"/>
              </a:solidFill>
              <a:latin typeface="Calibri"/>
              <a:ea typeface=""/>
              <a:cs typeface=""/>
            </a:rPr>
            <a:t>Cordova</a:t>
          </a:r>
          <a:endParaRPr lang="en-US" dirty="0">
            <a:solidFill>
              <a:srgbClr val="FFFFFE"/>
            </a:solidFill>
            <a:latin typeface="Calibri"/>
            <a:ea typeface=""/>
            <a:cs typeface=""/>
          </a:endParaRPr>
        </a:p>
      </dgm:t>
    </dgm:pt>
    <dgm:pt modelId="{557FEA19-D9F0-4FFD-81ED-89A529E60EB3}" type="parTrans" cxnId="{B2627179-8F3D-44A7-94EE-BB28FEB02769}">
      <dgm:prSet/>
      <dgm:spPr/>
      <dgm:t>
        <a:bodyPr/>
        <a:lstStyle/>
        <a:p>
          <a:endParaRPr lang="en-US"/>
        </a:p>
      </dgm:t>
    </dgm:pt>
    <dgm:pt modelId="{C3B0BE21-09A8-4402-8971-E801B2C644EC}" type="sibTrans" cxnId="{B2627179-8F3D-44A7-94EE-BB28FEB02769}">
      <dgm:prSet/>
      <dgm:spPr/>
      <dgm:t>
        <a:bodyPr/>
        <a:lstStyle/>
        <a:p>
          <a:endParaRPr lang="en-US"/>
        </a:p>
      </dgm:t>
    </dgm:pt>
    <dgm:pt modelId="{777C48D6-CE4F-452C-92CE-B279D8F7A7C5}">
      <dgm:prSet/>
      <dgm:spPr>
        <a:xfrm>
          <a:off x="3183361" y="572691"/>
          <a:ext cx="1473942" cy="763588"/>
        </a:xfrm>
        <a:prstGeom prst="roundRect">
          <a:avLst/>
        </a:prstGeom>
        <a:solidFill>
          <a:srgbClr val="A01420">
            <a:hueOff val="0"/>
            <a:satOff val="0"/>
            <a:lumOff val="0"/>
            <a:alphaOff val="0"/>
          </a:srgbClr>
        </a:solidFill>
        <a:ln w="25400" cap="flat" cmpd="sng" algn="ctr">
          <a:solidFill>
            <a:srgbClr val="FFFFFE">
              <a:hueOff val="0"/>
              <a:satOff val="0"/>
              <a:lumOff val="0"/>
              <a:alphaOff val="0"/>
            </a:srgbClr>
          </a:solidFill>
          <a:prstDash val="solid"/>
        </a:ln>
        <a:effectLst/>
      </dgm:spPr>
      <dgm:t>
        <a:bodyPr/>
        <a:lstStyle/>
        <a:p>
          <a:pPr rtl="0"/>
          <a:r>
            <a:rPr lang="en-US" dirty="0" smtClean="0">
              <a:solidFill>
                <a:srgbClr val="FFFFFE"/>
              </a:solidFill>
              <a:latin typeface="Calibri"/>
              <a:ea typeface=""/>
              <a:cs typeface=""/>
            </a:rPr>
            <a:t>Xamarin</a:t>
          </a:r>
          <a:endParaRPr lang="en-US" dirty="0">
            <a:solidFill>
              <a:srgbClr val="FFFFFE"/>
            </a:solidFill>
            <a:latin typeface="Calibri"/>
            <a:ea typeface=""/>
            <a:cs typeface=""/>
          </a:endParaRPr>
        </a:p>
      </dgm:t>
    </dgm:pt>
    <dgm:pt modelId="{EA105C2D-297A-4756-818A-6CB404BB5473}" type="parTrans" cxnId="{2D977AB7-FEA9-4BEC-845C-E1C1D8CBD47B}">
      <dgm:prSet/>
      <dgm:spPr/>
      <dgm:t>
        <a:bodyPr/>
        <a:lstStyle/>
        <a:p>
          <a:endParaRPr lang="en-US"/>
        </a:p>
      </dgm:t>
    </dgm:pt>
    <dgm:pt modelId="{3EC9AF6B-72B6-44C7-966F-F97FE5E63742}" type="sibTrans" cxnId="{2D977AB7-FEA9-4BEC-845C-E1C1D8CBD47B}">
      <dgm:prSet/>
      <dgm:spPr/>
      <dgm:t>
        <a:bodyPr/>
        <a:lstStyle/>
        <a:p>
          <a:endParaRPr lang="en-US"/>
        </a:p>
      </dgm:t>
    </dgm:pt>
    <dgm:pt modelId="{04A4E83B-3E9C-4D90-BCD6-F49DCFD303DC}">
      <dgm:prSet/>
      <dgm:spPr>
        <a:xfrm>
          <a:off x="4774632" y="572691"/>
          <a:ext cx="1473942" cy="763588"/>
        </a:xfrm>
        <a:prstGeom prst="roundRect">
          <a:avLst/>
        </a:prstGeom>
        <a:solidFill>
          <a:srgbClr val="A01420">
            <a:hueOff val="0"/>
            <a:satOff val="0"/>
            <a:lumOff val="0"/>
            <a:alphaOff val="0"/>
          </a:srgbClr>
        </a:solidFill>
        <a:ln w="25400" cap="flat" cmpd="sng" algn="ctr">
          <a:solidFill>
            <a:srgbClr val="FFFFFE">
              <a:hueOff val="0"/>
              <a:satOff val="0"/>
              <a:lumOff val="0"/>
              <a:alphaOff val="0"/>
            </a:srgbClr>
          </a:solidFill>
          <a:prstDash val="solid"/>
        </a:ln>
        <a:effectLst/>
      </dgm:spPr>
      <dgm:t>
        <a:bodyPr/>
        <a:lstStyle/>
        <a:p>
          <a:pPr rtl="0"/>
          <a:r>
            <a:rPr lang="en-US" dirty="0" smtClean="0">
              <a:solidFill>
                <a:srgbClr val="FFFFFE"/>
              </a:solidFill>
              <a:latin typeface="Calibri"/>
              <a:ea typeface=""/>
              <a:cs typeface=""/>
            </a:rPr>
            <a:t>Java-Android</a:t>
          </a:r>
        </a:p>
        <a:p>
          <a:pPr rtl="0"/>
          <a:r>
            <a:rPr lang="en-US" dirty="0" smtClean="0">
              <a:solidFill>
                <a:srgbClr val="FFFFFE"/>
              </a:solidFill>
              <a:latin typeface="Calibri"/>
              <a:ea typeface=""/>
              <a:cs typeface=""/>
            </a:rPr>
            <a:t>Objective-C /iOS</a:t>
          </a:r>
          <a:endParaRPr lang="en-US" dirty="0">
            <a:solidFill>
              <a:srgbClr val="FFFFFE"/>
            </a:solidFill>
            <a:latin typeface="Calibri"/>
            <a:ea typeface=""/>
            <a:cs typeface=""/>
          </a:endParaRPr>
        </a:p>
      </dgm:t>
    </dgm:pt>
    <dgm:pt modelId="{C2A674F1-A4F9-4913-995F-AB3E12DCE666}" type="parTrans" cxnId="{84E9E2DA-D0D5-4485-BFF3-C0B6E66DB694}">
      <dgm:prSet/>
      <dgm:spPr/>
      <dgm:t>
        <a:bodyPr/>
        <a:lstStyle/>
        <a:p>
          <a:endParaRPr lang="en-US"/>
        </a:p>
      </dgm:t>
    </dgm:pt>
    <dgm:pt modelId="{C4EB9176-2D80-4452-8587-ADD384EC6063}" type="sibTrans" cxnId="{84E9E2DA-D0D5-4485-BFF3-C0B6E66DB694}">
      <dgm:prSet/>
      <dgm:spPr/>
      <dgm:t>
        <a:bodyPr/>
        <a:lstStyle/>
        <a:p>
          <a:endParaRPr lang="en-US"/>
        </a:p>
      </dgm:t>
    </dgm:pt>
    <dgm:pt modelId="{A342B107-D709-4B1B-A042-08857D46805A}" type="pres">
      <dgm:prSet presAssocID="{F30A4D8E-C09B-4B76-A10C-D2E885EF70DE}" presName="CompostProcess" presStyleCnt="0">
        <dgm:presLayoutVars>
          <dgm:dir/>
          <dgm:resizeHandles val="exact"/>
        </dgm:presLayoutVars>
      </dgm:prSet>
      <dgm:spPr/>
      <dgm:t>
        <a:bodyPr/>
        <a:lstStyle/>
        <a:p>
          <a:endParaRPr lang="en-US"/>
        </a:p>
      </dgm:t>
    </dgm:pt>
    <dgm:pt modelId="{4832A974-E7F3-4D8E-8596-BB2E2C01B1EB}" type="pres">
      <dgm:prSet presAssocID="{F30A4D8E-C09B-4B76-A10C-D2E885EF70DE}" presName="arrow" presStyleLbl="bgShp" presStyleIdx="0" presStyleCnt="1"/>
      <dgm:spPr>
        <a:xfrm>
          <a:off x="468704" y="0"/>
          <a:ext cx="5311985" cy="1908972"/>
        </a:xfrm>
        <a:prstGeom prst="rightArrow">
          <a:avLst/>
        </a:prstGeom>
        <a:solidFill>
          <a:srgbClr val="A01420">
            <a:tint val="40000"/>
            <a:hueOff val="0"/>
            <a:satOff val="0"/>
            <a:lumOff val="0"/>
            <a:alphaOff val="0"/>
          </a:srgbClr>
        </a:solidFill>
        <a:ln>
          <a:noFill/>
        </a:ln>
        <a:effectLst/>
      </dgm:spPr>
      <dgm:t>
        <a:bodyPr/>
        <a:lstStyle/>
        <a:p>
          <a:endParaRPr lang="en-US"/>
        </a:p>
      </dgm:t>
    </dgm:pt>
    <dgm:pt modelId="{D8767E17-CB8E-478E-8B5F-32C8B63C05D4}" type="pres">
      <dgm:prSet presAssocID="{F30A4D8E-C09B-4B76-A10C-D2E885EF70DE}" presName="linearProcess" presStyleCnt="0"/>
      <dgm:spPr/>
    </dgm:pt>
    <dgm:pt modelId="{75D76ED2-C1ED-4633-8E5E-E3AD47046CD4}" type="pres">
      <dgm:prSet presAssocID="{14124CCF-6BFD-4F79-B58A-E1B11C70ABEB}" presName="textNode" presStyleLbl="node1" presStyleIdx="0" presStyleCnt="4">
        <dgm:presLayoutVars>
          <dgm:bulletEnabled val="1"/>
        </dgm:presLayoutVars>
      </dgm:prSet>
      <dgm:spPr/>
      <dgm:t>
        <a:bodyPr/>
        <a:lstStyle/>
        <a:p>
          <a:endParaRPr lang="en-US"/>
        </a:p>
      </dgm:t>
    </dgm:pt>
    <dgm:pt modelId="{5968CACA-6E86-4E06-A9BB-F88C96F367F3}" type="pres">
      <dgm:prSet presAssocID="{9D3D1774-F727-45DD-8E8B-67FFE36657E3}" presName="sibTrans" presStyleCnt="0"/>
      <dgm:spPr/>
    </dgm:pt>
    <dgm:pt modelId="{48329FE1-F04D-4893-A07F-629A55FD232D}" type="pres">
      <dgm:prSet presAssocID="{5C8B81ED-2790-448D-82CD-CF97A398BB9F}" presName="textNode" presStyleLbl="node1" presStyleIdx="1" presStyleCnt="4">
        <dgm:presLayoutVars>
          <dgm:bulletEnabled val="1"/>
        </dgm:presLayoutVars>
      </dgm:prSet>
      <dgm:spPr/>
      <dgm:t>
        <a:bodyPr/>
        <a:lstStyle/>
        <a:p>
          <a:endParaRPr lang="en-US"/>
        </a:p>
      </dgm:t>
    </dgm:pt>
    <dgm:pt modelId="{427A1369-D4C3-4B2F-82AC-E7E2C7C95C54}" type="pres">
      <dgm:prSet presAssocID="{C3B0BE21-09A8-4402-8971-E801B2C644EC}" presName="sibTrans" presStyleCnt="0"/>
      <dgm:spPr/>
    </dgm:pt>
    <dgm:pt modelId="{9E6C13B3-0683-4911-8B7E-A42AA23C2A42}" type="pres">
      <dgm:prSet presAssocID="{777C48D6-CE4F-452C-92CE-B279D8F7A7C5}" presName="textNode" presStyleLbl="node1" presStyleIdx="2" presStyleCnt="4">
        <dgm:presLayoutVars>
          <dgm:bulletEnabled val="1"/>
        </dgm:presLayoutVars>
      </dgm:prSet>
      <dgm:spPr/>
      <dgm:t>
        <a:bodyPr/>
        <a:lstStyle/>
        <a:p>
          <a:endParaRPr lang="en-US"/>
        </a:p>
      </dgm:t>
    </dgm:pt>
    <dgm:pt modelId="{5E377624-9627-410D-B53B-6258AFE18CDC}" type="pres">
      <dgm:prSet presAssocID="{3EC9AF6B-72B6-44C7-966F-F97FE5E63742}" presName="sibTrans" presStyleCnt="0"/>
      <dgm:spPr/>
    </dgm:pt>
    <dgm:pt modelId="{34B6F6B0-6A97-4770-99FC-E10FD9826F8D}" type="pres">
      <dgm:prSet presAssocID="{04A4E83B-3E9C-4D90-BCD6-F49DCFD303DC}" presName="textNode" presStyleLbl="node1" presStyleIdx="3" presStyleCnt="4">
        <dgm:presLayoutVars>
          <dgm:bulletEnabled val="1"/>
        </dgm:presLayoutVars>
      </dgm:prSet>
      <dgm:spPr/>
      <dgm:t>
        <a:bodyPr/>
        <a:lstStyle/>
        <a:p>
          <a:endParaRPr lang="en-US"/>
        </a:p>
      </dgm:t>
    </dgm:pt>
  </dgm:ptLst>
  <dgm:cxnLst>
    <dgm:cxn modelId="{BE3BAB7A-AE88-084D-8EA4-E59A79A2DE01}" type="presOf" srcId="{F30A4D8E-C09B-4B76-A10C-D2E885EF70DE}" destId="{A342B107-D709-4B1B-A042-08857D46805A}" srcOrd="0" destOrd="0" presId="urn:microsoft.com/office/officeart/2005/8/layout/hProcess9"/>
    <dgm:cxn modelId="{40280977-B8A7-A047-BEE5-C88288CDD0E8}" type="presOf" srcId="{14124CCF-6BFD-4F79-B58A-E1B11C70ABEB}" destId="{75D76ED2-C1ED-4633-8E5E-E3AD47046CD4}" srcOrd="0" destOrd="0" presId="urn:microsoft.com/office/officeart/2005/8/layout/hProcess9"/>
    <dgm:cxn modelId="{15000A6D-9792-4462-B812-E6E09C510583}" srcId="{F30A4D8E-C09B-4B76-A10C-D2E885EF70DE}" destId="{14124CCF-6BFD-4F79-B58A-E1B11C70ABEB}" srcOrd="0" destOrd="0" parTransId="{E0A8F313-0837-42B9-A198-C5DEB73AA427}" sibTransId="{9D3D1774-F727-45DD-8E8B-67FFE36657E3}"/>
    <dgm:cxn modelId="{2D977AB7-FEA9-4BEC-845C-E1C1D8CBD47B}" srcId="{F30A4D8E-C09B-4B76-A10C-D2E885EF70DE}" destId="{777C48D6-CE4F-452C-92CE-B279D8F7A7C5}" srcOrd="2" destOrd="0" parTransId="{EA105C2D-297A-4756-818A-6CB404BB5473}" sibTransId="{3EC9AF6B-72B6-44C7-966F-F97FE5E63742}"/>
    <dgm:cxn modelId="{48C2CF90-30AD-E347-9F89-BE8036AD0CD0}" type="presOf" srcId="{777C48D6-CE4F-452C-92CE-B279D8F7A7C5}" destId="{9E6C13B3-0683-4911-8B7E-A42AA23C2A42}" srcOrd="0" destOrd="0" presId="urn:microsoft.com/office/officeart/2005/8/layout/hProcess9"/>
    <dgm:cxn modelId="{B2627179-8F3D-44A7-94EE-BB28FEB02769}" srcId="{F30A4D8E-C09B-4B76-A10C-D2E885EF70DE}" destId="{5C8B81ED-2790-448D-82CD-CF97A398BB9F}" srcOrd="1" destOrd="0" parTransId="{557FEA19-D9F0-4FFD-81ED-89A529E60EB3}" sibTransId="{C3B0BE21-09A8-4402-8971-E801B2C644EC}"/>
    <dgm:cxn modelId="{33A57810-D851-BB4C-85E4-57ABEB21E9AF}" type="presOf" srcId="{5C8B81ED-2790-448D-82CD-CF97A398BB9F}" destId="{48329FE1-F04D-4893-A07F-629A55FD232D}" srcOrd="0" destOrd="0" presId="urn:microsoft.com/office/officeart/2005/8/layout/hProcess9"/>
    <dgm:cxn modelId="{84E9E2DA-D0D5-4485-BFF3-C0B6E66DB694}" srcId="{F30A4D8E-C09B-4B76-A10C-D2E885EF70DE}" destId="{04A4E83B-3E9C-4D90-BCD6-F49DCFD303DC}" srcOrd="3" destOrd="0" parTransId="{C2A674F1-A4F9-4913-995F-AB3E12DCE666}" sibTransId="{C4EB9176-2D80-4452-8587-ADD384EC6063}"/>
    <dgm:cxn modelId="{A50979E3-5FDD-734B-BBCF-A64902B166F9}" type="presOf" srcId="{04A4E83B-3E9C-4D90-BCD6-F49DCFD303DC}" destId="{34B6F6B0-6A97-4770-99FC-E10FD9826F8D}" srcOrd="0" destOrd="0" presId="urn:microsoft.com/office/officeart/2005/8/layout/hProcess9"/>
    <dgm:cxn modelId="{EA7F34BA-5E3B-434D-867C-6C25E92FBEA1}" type="presParOf" srcId="{A342B107-D709-4B1B-A042-08857D46805A}" destId="{4832A974-E7F3-4D8E-8596-BB2E2C01B1EB}" srcOrd="0" destOrd="0" presId="urn:microsoft.com/office/officeart/2005/8/layout/hProcess9"/>
    <dgm:cxn modelId="{5F7C30D3-9354-5640-A5FE-5C67424E57E2}" type="presParOf" srcId="{A342B107-D709-4B1B-A042-08857D46805A}" destId="{D8767E17-CB8E-478E-8B5F-32C8B63C05D4}" srcOrd="1" destOrd="0" presId="urn:microsoft.com/office/officeart/2005/8/layout/hProcess9"/>
    <dgm:cxn modelId="{94297661-0B2C-5243-8A46-0F9B1645246E}" type="presParOf" srcId="{D8767E17-CB8E-478E-8B5F-32C8B63C05D4}" destId="{75D76ED2-C1ED-4633-8E5E-E3AD47046CD4}" srcOrd="0" destOrd="0" presId="urn:microsoft.com/office/officeart/2005/8/layout/hProcess9"/>
    <dgm:cxn modelId="{90756054-3E24-BE49-B97B-2D3E73E73104}" type="presParOf" srcId="{D8767E17-CB8E-478E-8B5F-32C8B63C05D4}" destId="{5968CACA-6E86-4E06-A9BB-F88C96F367F3}" srcOrd="1" destOrd="0" presId="urn:microsoft.com/office/officeart/2005/8/layout/hProcess9"/>
    <dgm:cxn modelId="{2946C17B-3367-A94B-82C2-9C574A15C29D}" type="presParOf" srcId="{D8767E17-CB8E-478E-8B5F-32C8B63C05D4}" destId="{48329FE1-F04D-4893-A07F-629A55FD232D}" srcOrd="2" destOrd="0" presId="urn:microsoft.com/office/officeart/2005/8/layout/hProcess9"/>
    <dgm:cxn modelId="{13A3BD7C-CD59-DF4A-B3FA-5248920BD08F}" type="presParOf" srcId="{D8767E17-CB8E-478E-8B5F-32C8B63C05D4}" destId="{427A1369-D4C3-4B2F-82AC-E7E2C7C95C54}" srcOrd="3" destOrd="0" presId="urn:microsoft.com/office/officeart/2005/8/layout/hProcess9"/>
    <dgm:cxn modelId="{9F8BC860-FC81-2D4A-9185-57D639C0126D}" type="presParOf" srcId="{D8767E17-CB8E-478E-8B5F-32C8B63C05D4}" destId="{9E6C13B3-0683-4911-8B7E-A42AA23C2A42}" srcOrd="4" destOrd="0" presId="urn:microsoft.com/office/officeart/2005/8/layout/hProcess9"/>
    <dgm:cxn modelId="{1DF6ABD6-7B49-1748-9295-204F5A8E6CDF}" type="presParOf" srcId="{D8767E17-CB8E-478E-8B5F-32C8B63C05D4}" destId="{5E377624-9627-410D-B53B-6258AFE18CDC}" srcOrd="5" destOrd="0" presId="urn:microsoft.com/office/officeart/2005/8/layout/hProcess9"/>
    <dgm:cxn modelId="{85F35016-A8E1-3040-823E-4E13773709EE}" type="presParOf" srcId="{D8767E17-CB8E-478E-8B5F-32C8B63C05D4}" destId="{34B6F6B0-6A97-4770-99FC-E10FD9826F8D}" srcOrd="6"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8C48FAE-ABA8-4FB1-9702-A6259485DADF}" type="doc">
      <dgm:prSet loTypeId="urn:microsoft.com/office/officeart/2005/8/layout/hierarchy3" loCatId="hierarchy" qsTypeId="urn:microsoft.com/office/officeart/2005/8/quickstyle/simple1" qsCatId="simple" csTypeId="urn:microsoft.com/office/officeart/2005/8/colors/accent1_2" csCatId="accent1" phldr="1"/>
      <dgm:spPr/>
      <dgm:t>
        <a:bodyPr/>
        <a:lstStyle/>
        <a:p>
          <a:endParaRPr lang="en-US"/>
        </a:p>
      </dgm:t>
    </dgm:pt>
    <dgm:pt modelId="{25FB200F-CD11-444A-8883-3C58D20B9797}">
      <dgm:prSet/>
      <dgm:spPr>
        <a:xfrm>
          <a:off x="0" y="9081"/>
          <a:ext cx="1303965" cy="651982"/>
        </a:xfrm>
        <a:prstGeom prst="roundRect">
          <a:avLst>
            <a:gd name="adj" fmla="val 10000"/>
          </a:avLst>
        </a:prstGeom>
        <a:solidFill>
          <a:srgbClr val="A01420">
            <a:hueOff val="0"/>
            <a:satOff val="0"/>
            <a:lumOff val="0"/>
            <a:alphaOff val="0"/>
          </a:srgbClr>
        </a:solidFill>
        <a:ln w="25400" cap="flat" cmpd="sng" algn="ctr">
          <a:solidFill>
            <a:srgbClr val="FFFFFE">
              <a:hueOff val="0"/>
              <a:satOff val="0"/>
              <a:lumOff val="0"/>
              <a:alphaOff val="0"/>
            </a:srgbClr>
          </a:solidFill>
          <a:prstDash val="solid"/>
        </a:ln>
        <a:effectLst/>
      </dgm:spPr>
      <dgm:t>
        <a:bodyPr/>
        <a:lstStyle/>
        <a:p>
          <a:pPr rtl="0"/>
          <a:r>
            <a:rPr lang="en-US" dirty="0" smtClean="0">
              <a:solidFill>
                <a:srgbClr val="FFFFFE"/>
              </a:solidFill>
              <a:latin typeface="Calibri"/>
              <a:ea typeface=""/>
              <a:cs typeface=""/>
            </a:rPr>
            <a:t>Mobile Enabled Web</a:t>
          </a:r>
          <a:endParaRPr lang="en-US" dirty="0">
            <a:solidFill>
              <a:srgbClr val="FFFFFE"/>
            </a:solidFill>
            <a:latin typeface="Calibri"/>
            <a:ea typeface=""/>
            <a:cs typeface=""/>
          </a:endParaRPr>
        </a:p>
      </dgm:t>
    </dgm:pt>
    <dgm:pt modelId="{DF47D6E3-072B-4B89-A0DF-1F6A1C94EC5E}" type="parTrans" cxnId="{19CF837C-1F8F-4525-9CA6-54B72B944AB5}">
      <dgm:prSet/>
      <dgm:spPr/>
      <dgm:t>
        <a:bodyPr/>
        <a:lstStyle/>
        <a:p>
          <a:endParaRPr lang="en-US"/>
        </a:p>
      </dgm:t>
    </dgm:pt>
    <dgm:pt modelId="{61609A16-BF58-46DA-8DC8-E0E1140D3A19}" type="sibTrans" cxnId="{19CF837C-1F8F-4525-9CA6-54B72B944AB5}">
      <dgm:prSet/>
      <dgm:spPr/>
      <dgm:t>
        <a:bodyPr/>
        <a:lstStyle/>
        <a:p>
          <a:endParaRPr lang="en-US"/>
        </a:p>
      </dgm:t>
    </dgm:pt>
    <dgm:pt modelId="{4322482F-D566-4F02-AA6C-5E6928E7B646}">
      <dgm:prSet/>
      <dgm:spPr>
        <a:xfrm>
          <a:off x="1620176" y="18306"/>
          <a:ext cx="1303965" cy="651982"/>
        </a:xfrm>
        <a:prstGeom prst="roundRect">
          <a:avLst>
            <a:gd name="adj" fmla="val 10000"/>
          </a:avLst>
        </a:prstGeom>
        <a:solidFill>
          <a:srgbClr val="A01420">
            <a:hueOff val="0"/>
            <a:satOff val="0"/>
            <a:lumOff val="0"/>
            <a:alphaOff val="0"/>
          </a:srgbClr>
        </a:solidFill>
        <a:ln w="25400" cap="flat" cmpd="sng" algn="ctr">
          <a:solidFill>
            <a:srgbClr val="FFFFFE">
              <a:hueOff val="0"/>
              <a:satOff val="0"/>
              <a:lumOff val="0"/>
              <a:alphaOff val="0"/>
            </a:srgbClr>
          </a:solidFill>
          <a:prstDash val="solid"/>
        </a:ln>
        <a:effectLst/>
      </dgm:spPr>
      <dgm:t>
        <a:bodyPr/>
        <a:lstStyle/>
        <a:p>
          <a:pPr rtl="0"/>
          <a:r>
            <a:rPr lang="en-US" dirty="0" smtClean="0">
              <a:solidFill>
                <a:srgbClr val="FFFFFE"/>
              </a:solidFill>
              <a:latin typeface="Calibri"/>
              <a:ea typeface=""/>
              <a:cs typeface=""/>
            </a:rPr>
            <a:t>Hybrid</a:t>
          </a:r>
          <a:endParaRPr lang="en-US" dirty="0">
            <a:solidFill>
              <a:srgbClr val="FFFFFE"/>
            </a:solidFill>
            <a:latin typeface="Calibri"/>
            <a:ea typeface=""/>
            <a:cs typeface=""/>
          </a:endParaRPr>
        </a:p>
      </dgm:t>
    </dgm:pt>
    <dgm:pt modelId="{604F35CA-6A6B-4762-A7B3-7039A14F56CC}" type="parTrans" cxnId="{F086769B-D9EB-40FB-9854-01A36C1AD026}">
      <dgm:prSet/>
      <dgm:spPr/>
      <dgm:t>
        <a:bodyPr/>
        <a:lstStyle/>
        <a:p>
          <a:endParaRPr lang="en-US"/>
        </a:p>
      </dgm:t>
    </dgm:pt>
    <dgm:pt modelId="{AA6D1D43-0DED-4D97-B821-4E5AE1B84A0F}" type="sibTrans" cxnId="{F086769B-D9EB-40FB-9854-01A36C1AD026}">
      <dgm:prSet/>
      <dgm:spPr/>
      <dgm:t>
        <a:bodyPr/>
        <a:lstStyle/>
        <a:p>
          <a:endParaRPr lang="en-US"/>
        </a:p>
      </dgm:t>
    </dgm:pt>
    <dgm:pt modelId="{8C9634F9-CEFC-4FEC-8AE2-42724A31E7D6}">
      <dgm:prSet/>
      <dgm:spPr>
        <a:xfrm>
          <a:off x="4806532" y="9505"/>
          <a:ext cx="1303965" cy="651982"/>
        </a:xfrm>
        <a:prstGeom prst="roundRect">
          <a:avLst>
            <a:gd name="adj" fmla="val 10000"/>
          </a:avLst>
        </a:prstGeom>
        <a:solidFill>
          <a:srgbClr val="A01420">
            <a:hueOff val="0"/>
            <a:satOff val="0"/>
            <a:lumOff val="0"/>
            <a:alphaOff val="0"/>
          </a:srgbClr>
        </a:solidFill>
        <a:ln w="25400" cap="flat" cmpd="sng" algn="ctr">
          <a:solidFill>
            <a:srgbClr val="FFFFFE">
              <a:hueOff val="0"/>
              <a:satOff val="0"/>
              <a:lumOff val="0"/>
              <a:alphaOff val="0"/>
            </a:srgbClr>
          </a:solidFill>
          <a:prstDash val="solid"/>
        </a:ln>
        <a:effectLst/>
      </dgm:spPr>
      <dgm:t>
        <a:bodyPr/>
        <a:lstStyle/>
        <a:p>
          <a:pPr rtl="0"/>
          <a:r>
            <a:rPr lang="en-US" dirty="0" smtClean="0">
              <a:solidFill>
                <a:srgbClr val="FFFFFE"/>
              </a:solidFill>
              <a:latin typeface="Calibri"/>
              <a:ea typeface=""/>
              <a:cs typeface=""/>
            </a:rPr>
            <a:t>True</a:t>
          </a:r>
        </a:p>
        <a:p>
          <a:pPr rtl="0"/>
          <a:r>
            <a:rPr lang="en-US" dirty="0" smtClean="0">
              <a:solidFill>
                <a:srgbClr val="FFFFFE"/>
              </a:solidFill>
              <a:latin typeface="Calibri"/>
              <a:ea typeface=""/>
              <a:cs typeface=""/>
            </a:rPr>
            <a:t>Native</a:t>
          </a:r>
          <a:endParaRPr lang="en-US" dirty="0">
            <a:solidFill>
              <a:srgbClr val="FFFFFE"/>
            </a:solidFill>
            <a:latin typeface="Calibri"/>
            <a:ea typeface=""/>
            <a:cs typeface=""/>
          </a:endParaRPr>
        </a:p>
      </dgm:t>
    </dgm:pt>
    <dgm:pt modelId="{E480E274-4958-4183-83A4-FB50D8A8AA0F}" type="parTrans" cxnId="{FDA7AAB2-8687-4019-A91B-16EBCFA9931E}">
      <dgm:prSet/>
      <dgm:spPr/>
      <dgm:t>
        <a:bodyPr/>
        <a:lstStyle/>
        <a:p>
          <a:endParaRPr lang="en-US"/>
        </a:p>
      </dgm:t>
    </dgm:pt>
    <dgm:pt modelId="{8B4D45B5-5403-491E-BA08-6A4B0F26DAC5}" type="sibTrans" cxnId="{FDA7AAB2-8687-4019-A91B-16EBCFA9931E}">
      <dgm:prSet/>
      <dgm:spPr/>
      <dgm:t>
        <a:bodyPr/>
        <a:lstStyle/>
        <a:p>
          <a:endParaRPr lang="en-US"/>
        </a:p>
      </dgm:t>
    </dgm:pt>
    <dgm:pt modelId="{8623BAAB-C9B0-4DEF-ADD8-32F26367BE67}">
      <dgm:prSet/>
      <dgm:spPr>
        <a:xfrm>
          <a:off x="3240366" y="18306"/>
          <a:ext cx="1303965" cy="651982"/>
        </a:xfrm>
        <a:prstGeom prst="roundRect">
          <a:avLst>
            <a:gd name="adj" fmla="val 10000"/>
          </a:avLst>
        </a:prstGeom>
        <a:solidFill>
          <a:srgbClr val="A01420">
            <a:hueOff val="0"/>
            <a:satOff val="0"/>
            <a:lumOff val="0"/>
            <a:alphaOff val="0"/>
          </a:srgbClr>
        </a:solidFill>
        <a:ln w="25400" cap="flat" cmpd="sng" algn="ctr">
          <a:solidFill>
            <a:srgbClr val="FFFFFE">
              <a:hueOff val="0"/>
              <a:satOff val="0"/>
              <a:lumOff val="0"/>
              <a:alphaOff val="0"/>
            </a:srgbClr>
          </a:solidFill>
          <a:prstDash val="solid"/>
        </a:ln>
        <a:effectLst/>
      </dgm:spPr>
      <dgm:t>
        <a:bodyPr/>
        <a:lstStyle/>
        <a:p>
          <a:pPr rtl="0"/>
          <a:r>
            <a:rPr lang="en-US" dirty="0" smtClean="0">
              <a:solidFill>
                <a:srgbClr val="FFFFFE"/>
              </a:solidFill>
              <a:latin typeface="Calibri"/>
              <a:ea typeface=""/>
              <a:cs typeface=""/>
            </a:rPr>
            <a:t>Near Native</a:t>
          </a:r>
          <a:endParaRPr lang="en-US" dirty="0">
            <a:solidFill>
              <a:srgbClr val="FFFFFE"/>
            </a:solidFill>
            <a:latin typeface="Calibri"/>
            <a:ea typeface=""/>
            <a:cs typeface=""/>
          </a:endParaRPr>
        </a:p>
      </dgm:t>
    </dgm:pt>
    <dgm:pt modelId="{E6E50599-B317-4188-A764-0938C6005A87}" type="parTrans" cxnId="{18141C69-D999-42A5-88BB-7FFF78AF54D9}">
      <dgm:prSet/>
      <dgm:spPr/>
      <dgm:t>
        <a:bodyPr/>
        <a:lstStyle/>
        <a:p>
          <a:endParaRPr lang="en-US"/>
        </a:p>
      </dgm:t>
    </dgm:pt>
    <dgm:pt modelId="{D2E3CA6F-363C-4D36-BAE1-90FE65A388E0}" type="sibTrans" cxnId="{18141C69-D999-42A5-88BB-7FFF78AF54D9}">
      <dgm:prSet/>
      <dgm:spPr/>
      <dgm:t>
        <a:bodyPr/>
        <a:lstStyle/>
        <a:p>
          <a:endParaRPr lang="en-US"/>
        </a:p>
      </dgm:t>
    </dgm:pt>
    <dgm:pt modelId="{29805ACC-692F-45F9-A0CB-3CBE6D88CE6C}" type="pres">
      <dgm:prSet presAssocID="{B8C48FAE-ABA8-4FB1-9702-A6259485DADF}" presName="diagram" presStyleCnt="0">
        <dgm:presLayoutVars>
          <dgm:chPref val="1"/>
          <dgm:dir/>
          <dgm:animOne val="branch"/>
          <dgm:animLvl val="lvl"/>
          <dgm:resizeHandles/>
        </dgm:presLayoutVars>
      </dgm:prSet>
      <dgm:spPr/>
      <dgm:t>
        <a:bodyPr/>
        <a:lstStyle/>
        <a:p>
          <a:endParaRPr lang="en-US"/>
        </a:p>
      </dgm:t>
    </dgm:pt>
    <dgm:pt modelId="{29AD26C0-3873-4EA8-8733-955003C559F0}" type="pres">
      <dgm:prSet presAssocID="{25FB200F-CD11-444A-8883-3C58D20B9797}" presName="root" presStyleCnt="0"/>
      <dgm:spPr/>
    </dgm:pt>
    <dgm:pt modelId="{5B2153D8-B7F3-47B4-953B-B4C6696CFFD6}" type="pres">
      <dgm:prSet presAssocID="{25FB200F-CD11-444A-8883-3C58D20B9797}" presName="rootComposite" presStyleCnt="0"/>
      <dgm:spPr/>
    </dgm:pt>
    <dgm:pt modelId="{6529E878-F4BB-4C8F-8FA5-263C392FA022}" type="pres">
      <dgm:prSet presAssocID="{25FB200F-CD11-444A-8883-3C58D20B9797}" presName="rootText" presStyleLbl="node1" presStyleIdx="0" presStyleCnt="4" custLinFactNeighborX="-60181" custLinFactNeighborY="-11"/>
      <dgm:spPr/>
      <dgm:t>
        <a:bodyPr/>
        <a:lstStyle/>
        <a:p>
          <a:endParaRPr lang="en-US"/>
        </a:p>
      </dgm:t>
    </dgm:pt>
    <dgm:pt modelId="{204733C5-446D-4B20-8A9B-FB516E11D2BB}" type="pres">
      <dgm:prSet presAssocID="{25FB200F-CD11-444A-8883-3C58D20B9797}" presName="rootConnector" presStyleLbl="node1" presStyleIdx="0" presStyleCnt="4"/>
      <dgm:spPr/>
      <dgm:t>
        <a:bodyPr/>
        <a:lstStyle/>
        <a:p>
          <a:endParaRPr lang="en-US"/>
        </a:p>
      </dgm:t>
    </dgm:pt>
    <dgm:pt modelId="{A0F39D18-A81F-40FF-8232-FEAF2C0415D4}" type="pres">
      <dgm:prSet presAssocID="{25FB200F-CD11-444A-8883-3C58D20B9797}" presName="childShape" presStyleCnt="0"/>
      <dgm:spPr/>
    </dgm:pt>
    <dgm:pt modelId="{477C8B22-66BA-4F5C-BA15-5FBCB33D652F}" type="pres">
      <dgm:prSet presAssocID="{4322482F-D566-4F02-AA6C-5E6928E7B646}" presName="root" presStyleCnt="0"/>
      <dgm:spPr/>
    </dgm:pt>
    <dgm:pt modelId="{5991F5C7-9A5A-4936-A640-69EE903226E0}" type="pres">
      <dgm:prSet presAssocID="{4322482F-D566-4F02-AA6C-5E6928E7B646}" presName="rootComposite" presStyleCnt="0"/>
      <dgm:spPr/>
    </dgm:pt>
    <dgm:pt modelId="{9007036A-CEBC-4C47-9974-C0553AB4AAA5}" type="pres">
      <dgm:prSet presAssocID="{4322482F-D566-4F02-AA6C-5E6928E7B646}" presName="rootText" presStyleLbl="node1" presStyleIdx="1" presStyleCnt="4" custLinFactNeighborX="-837" custLinFactNeighborY="2423"/>
      <dgm:spPr/>
      <dgm:t>
        <a:bodyPr/>
        <a:lstStyle/>
        <a:p>
          <a:endParaRPr lang="en-US"/>
        </a:p>
      </dgm:t>
    </dgm:pt>
    <dgm:pt modelId="{5BC1766A-249F-4D42-BBE8-433311D049B8}" type="pres">
      <dgm:prSet presAssocID="{4322482F-D566-4F02-AA6C-5E6928E7B646}" presName="rootConnector" presStyleLbl="node1" presStyleIdx="1" presStyleCnt="4"/>
      <dgm:spPr/>
      <dgm:t>
        <a:bodyPr/>
        <a:lstStyle/>
        <a:p>
          <a:endParaRPr lang="en-US"/>
        </a:p>
      </dgm:t>
    </dgm:pt>
    <dgm:pt modelId="{85E141A5-34BE-4822-AC2C-40414D580E5C}" type="pres">
      <dgm:prSet presAssocID="{4322482F-D566-4F02-AA6C-5E6928E7B646}" presName="childShape" presStyleCnt="0"/>
      <dgm:spPr/>
    </dgm:pt>
    <dgm:pt modelId="{4071C09C-37C9-422A-9076-9263E2E43305}" type="pres">
      <dgm:prSet presAssocID="{8623BAAB-C9B0-4DEF-ADD8-32F26367BE67}" presName="root" presStyleCnt="0"/>
      <dgm:spPr/>
    </dgm:pt>
    <dgm:pt modelId="{C526844E-6926-4639-9D00-D110FF4A894B}" type="pres">
      <dgm:prSet presAssocID="{8623BAAB-C9B0-4DEF-ADD8-32F26367BE67}" presName="rootComposite" presStyleCnt="0"/>
      <dgm:spPr/>
    </dgm:pt>
    <dgm:pt modelId="{B9663205-6F2C-4E52-8427-30520AC8DFAF}" type="pres">
      <dgm:prSet presAssocID="{8623BAAB-C9B0-4DEF-ADD8-32F26367BE67}" presName="rootText" presStyleLbl="node1" presStyleIdx="2" presStyleCnt="4" custLinFactNeighborX="-1586" custLinFactNeighborY="2423"/>
      <dgm:spPr/>
      <dgm:t>
        <a:bodyPr/>
        <a:lstStyle/>
        <a:p>
          <a:endParaRPr lang="en-US"/>
        </a:p>
      </dgm:t>
    </dgm:pt>
    <dgm:pt modelId="{A677C5C6-60AA-4205-B58C-0DAB3F24CD55}" type="pres">
      <dgm:prSet presAssocID="{8623BAAB-C9B0-4DEF-ADD8-32F26367BE67}" presName="rootConnector" presStyleLbl="node1" presStyleIdx="2" presStyleCnt="4"/>
      <dgm:spPr/>
      <dgm:t>
        <a:bodyPr/>
        <a:lstStyle/>
        <a:p>
          <a:endParaRPr lang="en-US"/>
        </a:p>
      </dgm:t>
    </dgm:pt>
    <dgm:pt modelId="{E6C480C3-6E2C-4048-996A-974CD02F3781}" type="pres">
      <dgm:prSet presAssocID="{8623BAAB-C9B0-4DEF-ADD8-32F26367BE67}" presName="childShape" presStyleCnt="0"/>
      <dgm:spPr/>
    </dgm:pt>
    <dgm:pt modelId="{C7177A9F-221E-426B-962B-BD238462B4CC}" type="pres">
      <dgm:prSet presAssocID="{8C9634F9-CEFC-4FEC-8AE2-42724A31E7D6}" presName="root" presStyleCnt="0"/>
      <dgm:spPr/>
    </dgm:pt>
    <dgm:pt modelId="{C7CDD3F2-C274-443C-8844-AC66C4E3AF6B}" type="pres">
      <dgm:prSet presAssocID="{8C9634F9-CEFC-4FEC-8AE2-42724A31E7D6}" presName="rootComposite" presStyleCnt="0"/>
      <dgm:spPr/>
    </dgm:pt>
    <dgm:pt modelId="{2D1FF5D1-67FB-4122-B9F8-53DC96C3063E}" type="pres">
      <dgm:prSet presAssocID="{8C9634F9-CEFC-4FEC-8AE2-42724A31E7D6}" presName="rootText" presStyleLbl="node1" presStyleIdx="3" presStyleCnt="4" custLinFactNeighborX="-6478" custLinFactNeighborY="54"/>
      <dgm:spPr/>
      <dgm:t>
        <a:bodyPr/>
        <a:lstStyle/>
        <a:p>
          <a:endParaRPr lang="en-US"/>
        </a:p>
      </dgm:t>
    </dgm:pt>
    <dgm:pt modelId="{87D76F0C-6D40-40DC-A107-41C65406A2B1}" type="pres">
      <dgm:prSet presAssocID="{8C9634F9-CEFC-4FEC-8AE2-42724A31E7D6}" presName="rootConnector" presStyleLbl="node1" presStyleIdx="3" presStyleCnt="4"/>
      <dgm:spPr/>
      <dgm:t>
        <a:bodyPr/>
        <a:lstStyle/>
        <a:p>
          <a:endParaRPr lang="en-US"/>
        </a:p>
      </dgm:t>
    </dgm:pt>
    <dgm:pt modelId="{79C9BF19-0F67-42D9-8A2F-19B6717370AE}" type="pres">
      <dgm:prSet presAssocID="{8C9634F9-CEFC-4FEC-8AE2-42724A31E7D6}" presName="childShape" presStyleCnt="0"/>
      <dgm:spPr/>
    </dgm:pt>
  </dgm:ptLst>
  <dgm:cxnLst>
    <dgm:cxn modelId="{C99F4429-61C5-EA4A-B71E-56F9AE6E0A47}" type="presOf" srcId="{8C9634F9-CEFC-4FEC-8AE2-42724A31E7D6}" destId="{87D76F0C-6D40-40DC-A107-41C65406A2B1}" srcOrd="1" destOrd="0" presId="urn:microsoft.com/office/officeart/2005/8/layout/hierarchy3"/>
    <dgm:cxn modelId="{03F6C485-8123-8C4A-B604-E083B6AE4078}" type="presOf" srcId="{4322482F-D566-4F02-AA6C-5E6928E7B646}" destId="{5BC1766A-249F-4D42-BBE8-433311D049B8}" srcOrd="1" destOrd="0" presId="urn:microsoft.com/office/officeart/2005/8/layout/hierarchy3"/>
    <dgm:cxn modelId="{19CF837C-1F8F-4525-9CA6-54B72B944AB5}" srcId="{B8C48FAE-ABA8-4FB1-9702-A6259485DADF}" destId="{25FB200F-CD11-444A-8883-3C58D20B9797}" srcOrd="0" destOrd="0" parTransId="{DF47D6E3-072B-4B89-A0DF-1F6A1C94EC5E}" sibTransId="{61609A16-BF58-46DA-8DC8-E0E1140D3A19}"/>
    <dgm:cxn modelId="{CA471D7A-B58D-1447-99CE-6DE6C6401291}" type="presOf" srcId="{8623BAAB-C9B0-4DEF-ADD8-32F26367BE67}" destId="{B9663205-6F2C-4E52-8427-30520AC8DFAF}" srcOrd="0" destOrd="0" presId="urn:microsoft.com/office/officeart/2005/8/layout/hierarchy3"/>
    <dgm:cxn modelId="{18141C69-D999-42A5-88BB-7FFF78AF54D9}" srcId="{B8C48FAE-ABA8-4FB1-9702-A6259485DADF}" destId="{8623BAAB-C9B0-4DEF-ADD8-32F26367BE67}" srcOrd="2" destOrd="0" parTransId="{E6E50599-B317-4188-A764-0938C6005A87}" sibTransId="{D2E3CA6F-363C-4D36-BAE1-90FE65A388E0}"/>
    <dgm:cxn modelId="{D5762D3C-BE95-7943-AD19-DA4DB9249186}" type="presOf" srcId="{25FB200F-CD11-444A-8883-3C58D20B9797}" destId="{6529E878-F4BB-4C8F-8FA5-263C392FA022}" srcOrd="0" destOrd="0" presId="urn:microsoft.com/office/officeart/2005/8/layout/hierarchy3"/>
    <dgm:cxn modelId="{FDA7AAB2-8687-4019-A91B-16EBCFA9931E}" srcId="{B8C48FAE-ABA8-4FB1-9702-A6259485DADF}" destId="{8C9634F9-CEFC-4FEC-8AE2-42724A31E7D6}" srcOrd="3" destOrd="0" parTransId="{E480E274-4958-4183-83A4-FB50D8A8AA0F}" sibTransId="{8B4D45B5-5403-491E-BA08-6A4B0F26DAC5}"/>
    <dgm:cxn modelId="{82CC64C5-2CAD-0A47-BBC3-8DC48E3277C8}" type="presOf" srcId="{25FB200F-CD11-444A-8883-3C58D20B9797}" destId="{204733C5-446D-4B20-8A9B-FB516E11D2BB}" srcOrd="1" destOrd="0" presId="urn:microsoft.com/office/officeart/2005/8/layout/hierarchy3"/>
    <dgm:cxn modelId="{B346D38F-4FE4-714A-A20A-2D7579BFA945}" type="presOf" srcId="{B8C48FAE-ABA8-4FB1-9702-A6259485DADF}" destId="{29805ACC-692F-45F9-A0CB-3CBE6D88CE6C}" srcOrd="0" destOrd="0" presId="urn:microsoft.com/office/officeart/2005/8/layout/hierarchy3"/>
    <dgm:cxn modelId="{94C3C7BF-57FE-6649-92CA-ABDE540EDAA1}" type="presOf" srcId="{4322482F-D566-4F02-AA6C-5E6928E7B646}" destId="{9007036A-CEBC-4C47-9974-C0553AB4AAA5}" srcOrd="0" destOrd="0" presId="urn:microsoft.com/office/officeart/2005/8/layout/hierarchy3"/>
    <dgm:cxn modelId="{D0736192-870D-C349-BFE2-284FC84BCA9E}" type="presOf" srcId="{8C9634F9-CEFC-4FEC-8AE2-42724A31E7D6}" destId="{2D1FF5D1-67FB-4122-B9F8-53DC96C3063E}" srcOrd="0" destOrd="0" presId="urn:microsoft.com/office/officeart/2005/8/layout/hierarchy3"/>
    <dgm:cxn modelId="{F086769B-D9EB-40FB-9854-01A36C1AD026}" srcId="{B8C48FAE-ABA8-4FB1-9702-A6259485DADF}" destId="{4322482F-D566-4F02-AA6C-5E6928E7B646}" srcOrd="1" destOrd="0" parTransId="{604F35CA-6A6B-4762-A7B3-7039A14F56CC}" sibTransId="{AA6D1D43-0DED-4D97-B821-4E5AE1B84A0F}"/>
    <dgm:cxn modelId="{A874EE40-8528-054C-91E3-31DF908BBD30}" type="presOf" srcId="{8623BAAB-C9B0-4DEF-ADD8-32F26367BE67}" destId="{A677C5C6-60AA-4205-B58C-0DAB3F24CD55}" srcOrd="1" destOrd="0" presId="urn:microsoft.com/office/officeart/2005/8/layout/hierarchy3"/>
    <dgm:cxn modelId="{3309C904-83EA-974E-9FAB-D5E606F0BC60}" type="presParOf" srcId="{29805ACC-692F-45F9-A0CB-3CBE6D88CE6C}" destId="{29AD26C0-3873-4EA8-8733-955003C559F0}" srcOrd="0" destOrd="0" presId="urn:microsoft.com/office/officeart/2005/8/layout/hierarchy3"/>
    <dgm:cxn modelId="{ABF294FB-477E-C049-B8C1-DAFCA4F22884}" type="presParOf" srcId="{29AD26C0-3873-4EA8-8733-955003C559F0}" destId="{5B2153D8-B7F3-47B4-953B-B4C6696CFFD6}" srcOrd="0" destOrd="0" presId="urn:microsoft.com/office/officeart/2005/8/layout/hierarchy3"/>
    <dgm:cxn modelId="{5B61046B-B7BE-2443-97B5-4F9FFA015076}" type="presParOf" srcId="{5B2153D8-B7F3-47B4-953B-B4C6696CFFD6}" destId="{6529E878-F4BB-4C8F-8FA5-263C392FA022}" srcOrd="0" destOrd="0" presId="urn:microsoft.com/office/officeart/2005/8/layout/hierarchy3"/>
    <dgm:cxn modelId="{339BCD4A-524B-0440-86B9-AEC430B32B25}" type="presParOf" srcId="{5B2153D8-B7F3-47B4-953B-B4C6696CFFD6}" destId="{204733C5-446D-4B20-8A9B-FB516E11D2BB}" srcOrd="1" destOrd="0" presId="urn:microsoft.com/office/officeart/2005/8/layout/hierarchy3"/>
    <dgm:cxn modelId="{1E9341FF-914D-6547-9910-68551744DD7F}" type="presParOf" srcId="{29AD26C0-3873-4EA8-8733-955003C559F0}" destId="{A0F39D18-A81F-40FF-8232-FEAF2C0415D4}" srcOrd="1" destOrd="0" presId="urn:microsoft.com/office/officeart/2005/8/layout/hierarchy3"/>
    <dgm:cxn modelId="{A71821A1-A90F-8640-AB27-D531D8A42509}" type="presParOf" srcId="{29805ACC-692F-45F9-A0CB-3CBE6D88CE6C}" destId="{477C8B22-66BA-4F5C-BA15-5FBCB33D652F}" srcOrd="1" destOrd="0" presId="urn:microsoft.com/office/officeart/2005/8/layout/hierarchy3"/>
    <dgm:cxn modelId="{1A2CD7A0-ADE0-204B-A3C2-76BDFC394DD7}" type="presParOf" srcId="{477C8B22-66BA-4F5C-BA15-5FBCB33D652F}" destId="{5991F5C7-9A5A-4936-A640-69EE903226E0}" srcOrd="0" destOrd="0" presId="urn:microsoft.com/office/officeart/2005/8/layout/hierarchy3"/>
    <dgm:cxn modelId="{BA8254EE-1674-BB42-B557-6020FB232596}" type="presParOf" srcId="{5991F5C7-9A5A-4936-A640-69EE903226E0}" destId="{9007036A-CEBC-4C47-9974-C0553AB4AAA5}" srcOrd="0" destOrd="0" presId="urn:microsoft.com/office/officeart/2005/8/layout/hierarchy3"/>
    <dgm:cxn modelId="{DB198951-C11B-9C4E-A26D-3AD190E681F8}" type="presParOf" srcId="{5991F5C7-9A5A-4936-A640-69EE903226E0}" destId="{5BC1766A-249F-4D42-BBE8-433311D049B8}" srcOrd="1" destOrd="0" presId="urn:microsoft.com/office/officeart/2005/8/layout/hierarchy3"/>
    <dgm:cxn modelId="{93AB3FF7-E3A3-BB46-8FFB-139BD0BC1033}" type="presParOf" srcId="{477C8B22-66BA-4F5C-BA15-5FBCB33D652F}" destId="{85E141A5-34BE-4822-AC2C-40414D580E5C}" srcOrd="1" destOrd="0" presId="urn:microsoft.com/office/officeart/2005/8/layout/hierarchy3"/>
    <dgm:cxn modelId="{CF635E4D-8AA2-FC4D-9717-2672E19465FE}" type="presParOf" srcId="{29805ACC-692F-45F9-A0CB-3CBE6D88CE6C}" destId="{4071C09C-37C9-422A-9076-9263E2E43305}" srcOrd="2" destOrd="0" presId="urn:microsoft.com/office/officeart/2005/8/layout/hierarchy3"/>
    <dgm:cxn modelId="{9F9D8588-7903-E643-868D-5F22CFF63B81}" type="presParOf" srcId="{4071C09C-37C9-422A-9076-9263E2E43305}" destId="{C526844E-6926-4639-9D00-D110FF4A894B}" srcOrd="0" destOrd="0" presId="urn:microsoft.com/office/officeart/2005/8/layout/hierarchy3"/>
    <dgm:cxn modelId="{7FED5B57-6971-044B-8F9D-4C8FE33F5C58}" type="presParOf" srcId="{C526844E-6926-4639-9D00-D110FF4A894B}" destId="{B9663205-6F2C-4E52-8427-30520AC8DFAF}" srcOrd="0" destOrd="0" presId="urn:microsoft.com/office/officeart/2005/8/layout/hierarchy3"/>
    <dgm:cxn modelId="{AFCF4A73-2EF8-344B-AC22-08C49673B9D0}" type="presParOf" srcId="{C526844E-6926-4639-9D00-D110FF4A894B}" destId="{A677C5C6-60AA-4205-B58C-0DAB3F24CD55}" srcOrd="1" destOrd="0" presId="urn:microsoft.com/office/officeart/2005/8/layout/hierarchy3"/>
    <dgm:cxn modelId="{E43C9153-5A14-A349-B7D8-595E4E2E7940}" type="presParOf" srcId="{4071C09C-37C9-422A-9076-9263E2E43305}" destId="{E6C480C3-6E2C-4048-996A-974CD02F3781}" srcOrd="1" destOrd="0" presId="urn:microsoft.com/office/officeart/2005/8/layout/hierarchy3"/>
    <dgm:cxn modelId="{D52DFB9F-E254-634C-90E5-836B886E7E84}" type="presParOf" srcId="{29805ACC-692F-45F9-A0CB-3CBE6D88CE6C}" destId="{C7177A9F-221E-426B-962B-BD238462B4CC}" srcOrd="3" destOrd="0" presId="urn:microsoft.com/office/officeart/2005/8/layout/hierarchy3"/>
    <dgm:cxn modelId="{5B9F66FF-AB54-DF46-8965-CE9A398706F9}" type="presParOf" srcId="{C7177A9F-221E-426B-962B-BD238462B4CC}" destId="{C7CDD3F2-C274-443C-8844-AC66C4E3AF6B}" srcOrd="0" destOrd="0" presId="urn:microsoft.com/office/officeart/2005/8/layout/hierarchy3"/>
    <dgm:cxn modelId="{75D4ACC3-1E9B-4949-8049-851502F04217}" type="presParOf" srcId="{C7CDD3F2-C274-443C-8844-AC66C4E3AF6B}" destId="{2D1FF5D1-67FB-4122-B9F8-53DC96C3063E}" srcOrd="0" destOrd="0" presId="urn:microsoft.com/office/officeart/2005/8/layout/hierarchy3"/>
    <dgm:cxn modelId="{6F0A0AA7-8991-EC41-A278-A2D76C1738DF}" type="presParOf" srcId="{C7CDD3F2-C274-443C-8844-AC66C4E3AF6B}" destId="{87D76F0C-6D40-40DC-A107-41C65406A2B1}" srcOrd="1" destOrd="0" presId="urn:microsoft.com/office/officeart/2005/8/layout/hierarchy3"/>
    <dgm:cxn modelId="{24CDD2CB-71DD-8D40-8714-15359828DD69}" type="presParOf" srcId="{C7177A9F-221E-426B-962B-BD238462B4CC}" destId="{79C9BF19-0F67-42D9-8A2F-19B6717370AE}" srcOrd="1" destOrd="0" presId="urn:microsoft.com/office/officeart/2005/8/layout/hierarchy3"/>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3BAD63-0301-44C0-B5EA-79FA1CEB53DE}">
      <dsp:nvSpPr>
        <dsp:cNvPr id="0" name=""/>
        <dsp:cNvSpPr/>
      </dsp:nvSpPr>
      <dsp:spPr>
        <a:xfrm rot="5400000">
          <a:off x="4187262" y="-1707396"/>
          <a:ext cx="670601" cy="4256529"/>
        </a:xfrm>
        <a:prstGeom prst="round2SameRect">
          <a:avLst/>
        </a:prstGeom>
        <a:solidFill>
          <a:srgbClr val="A01420">
            <a:alpha val="90000"/>
            <a:tint val="40000"/>
            <a:hueOff val="0"/>
            <a:satOff val="0"/>
            <a:lumOff val="0"/>
            <a:alphaOff val="0"/>
          </a:srgbClr>
        </a:solidFill>
        <a:ln w="25400" cap="flat" cmpd="sng" algn="ctr">
          <a:solidFill>
            <a:srgbClr val="A01420">
              <a:alpha val="90000"/>
              <a:tint val="40000"/>
              <a:hueOff val="0"/>
              <a:satOff val="0"/>
              <a:lumOff val="0"/>
              <a:alphaOff val="0"/>
            </a:srgb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22860" rIns="45720" bIns="22860" numCol="1" spcCol="1270" anchor="ctr" anchorCtr="0">
          <a:noAutofit/>
        </a:bodyPr>
        <a:lstStyle/>
        <a:p>
          <a:pPr marL="114300" lvl="1" indent="-114300" algn="l" defTabSz="533400" rtl="0">
            <a:lnSpc>
              <a:spcPct val="90000"/>
            </a:lnSpc>
            <a:spcBef>
              <a:spcPct val="0"/>
            </a:spcBef>
            <a:spcAft>
              <a:spcPct val="15000"/>
            </a:spcAft>
            <a:buChar char="••"/>
          </a:pPr>
          <a:r>
            <a:rPr lang="en-US" sz="1200" kern="1200" dirty="0" smtClean="0">
              <a:solidFill>
                <a:srgbClr val="000000">
                  <a:hueOff val="0"/>
                  <a:satOff val="0"/>
                  <a:lumOff val="0"/>
                  <a:alphaOff val="0"/>
                </a:srgbClr>
              </a:solidFill>
              <a:latin typeface="Calibri"/>
              <a:ea typeface=""/>
              <a:cs typeface=""/>
            </a:rPr>
            <a:t>Objective-C/Swift/</a:t>
          </a:r>
          <a:r>
            <a:rPr lang="en-US" sz="1200" kern="1200" dirty="0" err="1" smtClean="0">
              <a:solidFill>
                <a:srgbClr val="000000">
                  <a:hueOff val="0"/>
                  <a:satOff val="0"/>
                  <a:lumOff val="0"/>
                  <a:alphaOff val="0"/>
                </a:srgbClr>
              </a:solidFill>
              <a:latin typeface="Calibri"/>
              <a:ea typeface=""/>
              <a:cs typeface=""/>
            </a:rPr>
            <a:t>Xcode</a:t>
          </a:r>
          <a:endParaRPr lang="en-US" sz="1200" kern="1200" dirty="0">
            <a:solidFill>
              <a:srgbClr val="000000">
                <a:hueOff val="0"/>
                <a:satOff val="0"/>
                <a:lumOff val="0"/>
                <a:alphaOff val="0"/>
              </a:srgbClr>
            </a:solidFill>
            <a:latin typeface="Calibri"/>
            <a:ea typeface=""/>
            <a:cs typeface=""/>
          </a:endParaRPr>
        </a:p>
      </dsp:txBody>
      <dsp:txXfrm rot="-5400000">
        <a:off x="2394298" y="118304"/>
        <a:ext cx="4223793" cy="605129"/>
      </dsp:txXfrm>
    </dsp:sp>
    <dsp:sp modelId="{F75FE8B2-8B18-4FC8-8266-52116E189DB6}">
      <dsp:nvSpPr>
        <dsp:cNvPr id="0" name=""/>
        <dsp:cNvSpPr/>
      </dsp:nvSpPr>
      <dsp:spPr>
        <a:xfrm>
          <a:off x="0" y="1742"/>
          <a:ext cx="2394298" cy="838252"/>
        </a:xfrm>
        <a:prstGeom prst="roundRect">
          <a:avLst/>
        </a:prstGeom>
        <a:solidFill>
          <a:srgbClr val="A01420">
            <a:hueOff val="0"/>
            <a:satOff val="0"/>
            <a:lumOff val="0"/>
            <a:alphaOff val="0"/>
          </a:srgbClr>
        </a:solidFill>
        <a:ln w="25400" cap="flat" cmpd="sng" algn="ctr">
          <a:solidFill>
            <a:srgbClr val="FFFFFE">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47625" rIns="95250" bIns="47625" numCol="1" spcCol="1270" anchor="ctr" anchorCtr="0">
          <a:noAutofit/>
        </a:bodyPr>
        <a:lstStyle/>
        <a:p>
          <a:pPr lvl="0" algn="ctr" defTabSz="1111250" rtl="0">
            <a:lnSpc>
              <a:spcPct val="90000"/>
            </a:lnSpc>
            <a:spcBef>
              <a:spcPct val="0"/>
            </a:spcBef>
            <a:spcAft>
              <a:spcPct val="35000"/>
            </a:spcAft>
          </a:pPr>
          <a:r>
            <a:rPr lang="en-US" sz="2500" kern="1200" smtClean="0">
              <a:solidFill>
                <a:srgbClr val="FFFFFE"/>
              </a:solidFill>
              <a:latin typeface="Calibri"/>
              <a:ea typeface=""/>
              <a:cs typeface=""/>
            </a:rPr>
            <a:t>iOS</a:t>
          </a:r>
          <a:endParaRPr lang="en-US" sz="2500" kern="1200">
            <a:solidFill>
              <a:srgbClr val="FFFFFE"/>
            </a:solidFill>
            <a:latin typeface="Calibri"/>
            <a:ea typeface=""/>
            <a:cs typeface=""/>
          </a:endParaRPr>
        </a:p>
      </dsp:txBody>
      <dsp:txXfrm>
        <a:off x="40920" y="42662"/>
        <a:ext cx="2312458" cy="756412"/>
      </dsp:txXfrm>
    </dsp:sp>
    <dsp:sp modelId="{9FECCD0A-F5DA-4995-91F0-61F762B98BB9}">
      <dsp:nvSpPr>
        <dsp:cNvPr id="0" name=""/>
        <dsp:cNvSpPr/>
      </dsp:nvSpPr>
      <dsp:spPr>
        <a:xfrm rot="5400000">
          <a:off x="4187262" y="-827231"/>
          <a:ext cx="670601" cy="4256529"/>
        </a:xfrm>
        <a:prstGeom prst="round2SameRect">
          <a:avLst/>
        </a:prstGeom>
        <a:solidFill>
          <a:srgbClr val="A01420">
            <a:alpha val="90000"/>
            <a:tint val="40000"/>
            <a:hueOff val="0"/>
            <a:satOff val="0"/>
            <a:lumOff val="0"/>
            <a:alphaOff val="0"/>
          </a:srgbClr>
        </a:solidFill>
        <a:ln w="25400" cap="flat" cmpd="sng" algn="ctr">
          <a:solidFill>
            <a:srgbClr val="A01420">
              <a:alpha val="90000"/>
              <a:tint val="40000"/>
              <a:hueOff val="0"/>
              <a:satOff val="0"/>
              <a:lumOff val="0"/>
              <a:alphaOff val="0"/>
            </a:srgb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22860" rIns="45720" bIns="22860" numCol="1" spcCol="1270" anchor="ctr" anchorCtr="0">
          <a:noAutofit/>
        </a:bodyPr>
        <a:lstStyle/>
        <a:p>
          <a:pPr marL="114300" lvl="1" indent="-114300" algn="l" defTabSz="533400" rtl="0">
            <a:lnSpc>
              <a:spcPct val="90000"/>
            </a:lnSpc>
            <a:spcBef>
              <a:spcPct val="0"/>
            </a:spcBef>
            <a:spcAft>
              <a:spcPct val="15000"/>
            </a:spcAft>
            <a:buChar char="••"/>
          </a:pPr>
          <a:r>
            <a:rPr lang="en-US" sz="1200" kern="1200" smtClean="0">
              <a:solidFill>
                <a:srgbClr val="000000">
                  <a:hueOff val="0"/>
                  <a:satOff val="0"/>
                  <a:lumOff val="0"/>
                  <a:alphaOff val="0"/>
                </a:srgbClr>
              </a:solidFill>
              <a:latin typeface="Calibri"/>
              <a:ea typeface=""/>
              <a:cs typeface=""/>
            </a:rPr>
            <a:t>Java/Android XML</a:t>
          </a:r>
          <a:endParaRPr lang="en-US" sz="1200" kern="1200">
            <a:solidFill>
              <a:srgbClr val="000000">
                <a:hueOff val="0"/>
                <a:satOff val="0"/>
                <a:lumOff val="0"/>
                <a:alphaOff val="0"/>
              </a:srgbClr>
            </a:solidFill>
            <a:latin typeface="Calibri"/>
            <a:ea typeface=""/>
            <a:cs typeface=""/>
          </a:endParaRPr>
        </a:p>
      </dsp:txBody>
      <dsp:txXfrm rot="-5400000">
        <a:off x="2394298" y="998469"/>
        <a:ext cx="4223793" cy="605129"/>
      </dsp:txXfrm>
    </dsp:sp>
    <dsp:sp modelId="{8A5F8B74-DF0A-4977-8758-2E72DFCAE465}">
      <dsp:nvSpPr>
        <dsp:cNvPr id="0" name=""/>
        <dsp:cNvSpPr/>
      </dsp:nvSpPr>
      <dsp:spPr>
        <a:xfrm>
          <a:off x="0" y="881907"/>
          <a:ext cx="2394298" cy="838252"/>
        </a:xfrm>
        <a:prstGeom prst="roundRect">
          <a:avLst/>
        </a:prstGeom>
        <a:solidFill>
          <a:srgbClr val="A01420">
            <a:hueOff val="0"/>
            <a:satOff val="0"/>
            <a:lumOff val="0"/>
            <a:alphaOff val="0"/>
          </a:srgbClr>
        </a:solidFill>
        <a:ln w="25400" cap="flat" cmpd="sng" algn="ctr">
          <a:solidFill>
            <a:srgbClr val="FFFFFE">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47625" rIns="95250" bIns="47625" numCol="1" spcCol="1270" anchor="ctr" anchorCtr="0">
          <a:noAutofit/>
        </a:bodyPr>
        <a:lstStyle/>
        <a:p>
          <a:pPr lvl="0" algn="ctr" defTabSz="1111250" rtl="0">
            <a:lnSpc>
              <a:spcPct val="90000"/>
            </a:lnSpc>
            <a:spcBef>
              <a:spcPct val="0"/>
            </a:spcBef>
            <a:spcAft>
              <a:spcPct val="35000"/>
            </a:spcAft>
          </a:pPr>
          <a:r>
            <a:rPr lang="en-US" sz="2500" kern="1200" smtClean="0">
              <a:solidFill>
                <a:srgbClr val="FFFFFE"/>
              </a:solidFill>
              <a:latin typeface="Calibri"/>
              <a:ea typeface=""/>
              <a:cs typeface=""/>
            </a:rPr>
            <a:t>Android</a:t>
          </a:r>
          <a:endParaRPr lang="en-US" sz="2500" kern="1200">
            <a:solidFill>
              <a:srgbClr val="FFFFFE"/>
            </a:solidFill>
            <a:latin typeface="Calibri"/>
            <a:ea typeface=""/>
            <a:cs typeface=""/>
          </a:endParaRPr>
        </a:p>
      </dsp:txBody>
      <dsp:txXfrm>
        <a:off x="40920" y="922827"/>
        <a:ext cx="2312458" cy="756412"/>
      </dsp:txXfrm>
    </dsp:sp>
    <dsp:sp modelId="{D4F075F6-7DE5-4AF8-8126-97E9263801E3}">
      <dsp:nvSpPr>
        <dsp:cNvPr id="0" name=""/>
        <dsp:cNvSpPr/>
      </dsp:nvSpPr>
      <dsp:spPr>
        <a:xfrm rot="5400000">
          <a:off x="4187262" y="52933"/>
          <a:ext cx="670601" cy="4256529"/>
        </a:xfrm>
        <a:prstGeom prst="round2SameRect">
          <a:avLst/>
        </a:prstGeom>
        <a:solidFill>
          <a:srgbClr val="A01420">
            <a:alpha val="90000"/>
            <a:tint val="40000"/>
            <a:hueOff val="0"/>
            <a:satOff val="0"/>
            <a:lumOff val="0"/>
            <a:alphaOff val="0"/>
          </a:srgbClr>
        </a:solidFill>
        <a:ln w="25400" cap="flat" cmpd="sng" algn="ctr">
          <a:solidFill>
            <a:srgbClr val="A01420">
              <a:alpha val="90000"/>
              <a:tint val="40000"/>
              <a:hueOff val="0"/>
              <a:satOff val="0"/>
              <a:lumOff val="0"/>
              <a:alphaOff val="0"/>
            </a:srgb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22860" rIns="45720" bIns="22860" numCol="1" spcCol="1270" anchor="ctr" anchorCtr="0">
          <a:noAutofit/>
        </a:bodyPr>
        <a:lstStyle/>
        <a:p>
          <a:pPr marL="114300" lvl="1" indent="-114300" algn="l" defTabSz="533400" rtl="0">
            <a:lnSpc>
              <a:spcPct val="90000"/>
            </a:lnSpc>
            <a:spcBef>
              <a:spcPct val="0"/>
            </a:spcBef>
            <a:spcAft>
              <a:spcPct val="15000"/>
            </a:spcAft>
            <a:buChar char="••"/>
          </a:pPr>
          <a:r>
            <a:rPr lang="en-US" sz="1200" kern="1200" dirty="0" smtClean="0">
              <a:solidFill>
                <a:srgbClr val="000000">
                  <a:hueOff val="0"/>
                  <a:satOff val="0"/>
                  <a:lumOff val="0"/>
                  <a:alphaOff val="0"/>
                </a:srgbClr>
              </a:solidFill>
              <a:latin typeface="Calibri"/>
              <a:ea typeface=""/>
              <a:cs typeface=""/>
            </a:rPr>
            <a:t>C# .NET/XAML</a:t>
          </a:r>
          <a:endParaRPr lang="en-US" sz="1200" kern="1200" dirty="0">
            <a:solidFill>
              <a:srgbClr val="000000">
                <a:hueOff val="0"/>
                <a:satOff val="0"/>
                <a:lumOff val="0"/>
                <a:alphaOff val="0"/>
              </a:srgbClr>
            </a:solidFill>
            <a:latin typeface="Calibri"/>
            <a:ea typeface=""/>
            <a:cs typeface=""/>
          </a:endParaRPr>
        </a:p>
        <a:p>
          <a:pPr marL="114300" lvl="1" indent="-114300" algn="l" defTabSz="533400" rtl="0">
            <a:lnSpc>
              <a:spcPct val="90000"/>
            </a:lnSpc>
            <a:spcBef>
              <a:spcPct val="0"/>
            </a:spcBef>
            <a:spcAft>
              <a:spcPct val="15000"/>
            </a:spcAft>
            <a:buChar char="••"/>
          </a:pPr>
          <a:r>
            <a:rPr lang="en-US" sz="1200" kern="1200" dirty="0" smtClean="0">
              <a:solidFill>
                <a:srgbClr val="000000">
                  <a:hueOff val="0"/>
                  <a:satOff val="0"/>
                  <a:lumOff val="0"/>
                  <a:alphaOff val="0"/>
                </a:srgbClr>
              </a:solidFill>
              <a:latin typeface="Calibri"/>
              <a:ea typeface=""/>
              <a:cs typeface=""/>
            </a:rPr>
            <a:t>C++/XAML</a:t>
          </a:r>
          <a:endParaRPr lang="en-US" sz="1200" kern="1200" dirty="0">
            <a:solidFill>
              <a:srgbClr val="000000">
                <a:hueOff val="0"/>
                <a:satOff val="0"/>
                <a:lumOff val="0"/>
                <a:alphaOff val="0"/>
              </a:srgbClr>
            </a:solidFill>
            <a:latin typeface="Calibri"/>
            <a:ea typeface=""/>
            <a:cs typeface=""/>
          </a:endParaRPr>
        </a:p>
        <a:p>
          <a:pPr marL="114300" lvl="1" indent="-114300" algn="l" defTabSz="533400" rtl="0">
            <a:lnSpc>
              <a:spcPct val="90000"/>
            </a:lnSpc>
            <a:spcBef>
              <a:spcPct val="0"/>
            </a:spcBef>
            <a:spcAft>
              <a:spcPct val="15000"/>
            </a:spcAft>
            <a:buChar char="••"/>
          </a:pPr>
          <a:r>
            <a:rPr lang="en-US" sz="1200" kern="1200" smtClean="0">
              <a:solidFill>
                <a:srgbClr val="000000">
                  <a:hueOff val="0"/>
                  <a:satOff val="0"/>
                  <a:lumOff val="0"/>
                  <a:alphaOff val="0"/>
                </a:srgbClr>
              </a:solidFill>
              <a:latin typeface="Calibri"/>
              <a:ea typeface=""/>
              <a:cs typeface=""/>
            </a:rPr>
            <a:t>Html5/JS</a:t>
          </a:r>
          <a:endParaRPr lang="en-US" sz="1200" kern="1200">
            <a:solidFill>
              <a:srgbClr val="000000">
                <a:hueOff val="0"/>
                <a:satOff val="0"/>
                <a:lumOff val="0"/>
                <a:alphaOff val="0"/>
              </a:srgbClr>
            </a:solidFill>
            <a:latin typeface="Calibri"/>
            <a:ea typeface=""/>
            <a:cs typeface=""/>
          </a:endParaRPr>
        </a:p>
      </dsp:txBody>
      <dsp:txXfrm rot="-5400000">
        <a:off x="2394298" y="1878633"/>
        <a:ext cx="4223793" cy="605129"/>
      </dsp:txXfrm>
    </dsp:sp>
    <dsp:sp modelId="{FE1F5C0D-EFE8-4472-97A5-6F129CDAD213}">
      <dsp:nvSpPr>
        <dsp:cNvPr id="0" name=""/>
        <dsp:cNvSpPr/>
      </dsp:nvSpPr>
      <dsp:spPr>
        <a:xfrm>
          <a:off x="0" y="1762072"/>
          <a:ext cx="2394298" cy="838252"/>
        </a:xfrm>
        <a:prstGeom prst="roundRect">
          <a:avLst/>
        </a:prstGeom>
        <a:solidFill>
          <a:srgbClr val="A01420">
            <a:hueOff val="0"/>
            <a:satOff val="0"/>
            <a:lumOff val="0"/>
            <a:alphaOff val="0"/>
          </a:srgbClr>
        </a:solidFill>
        <a:ln w="25400" cap="flat" cmpd="sng" algn="ctr">
          <a:solidFill>
            <a:srgbClr val="FFFFFE">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47625" rIns="95250" bIns="47625" numCol="1" spcCol="1270" anchor="ctr" anchorCtr="0">
          <a:noAutofit/>
        </a:bodyPr>
        <a:lstStyle/>
        <a:p>
          <a:pPr lvl="0" algn="ctr" defTabSz="1111250" rtl="0">
            <a:lnSpc>
              <a:spcPct val="90000"/>
            </a:lnSpc>
            <a:spcBef>
              <a:spcPct val="0"/>
            </a:spcBef>
            <a:spcAft>
              <a:spcPct val="35000"/>
            </a:spcAft>
          </a:pPr>
          <a:r>
            <a:rPr lang="en-US" sz="2500" kern="1200" smtClean="0">
              <a:solidFill>
                <a:srgbClr val="FFFFFE"/>
              </a:solidFill>
              <a:latin typeface="Calibri"/>
              <a:ea typeface=""/>
              <a:cs typeface=""/>
            </a:rPr>
            <a:t>WinRT</a:t>
          </a:r>
          <a:endParaRPr lang="en-US" sz="2500" kern="1200">
            <a:solidFill>
              <a:srgbClr val="FFFFFE"/>
            </a:solidFill>
            <a:latin typeface="Calibri"/>
            <a:ea typeface=""/>
            <a:cs typeface=""/>
          </a:endParaRPr>
        </a:p>
      </dsp:txBody>
      <dsp:txXfrm>
        <a:off x="40920" y="1802992"/>
        <a:ext cx="2312458" cy="756412"/>
      </dsp:txXfrm>
    </dsp:sp>
    <dsp:sp modelId="{324830FC-77D9-4440-A7EA-BD68323B1697}">
      <dsp:nvSpPr>
        <dsp:cNvPr id="0" name=""/>
        <dsp:cNvSpPr/>
      </dsp:nvSpPr>
      <dsp:spPr>
        <a:xfrm rot="5400000">
          <a:off x="4187262" y="933098"/>
          <a:ext cx="670601" cy="4256529"/>
        </a:xfrm>
        <a:prstGeom prst="round2SameRect">
          <a:avLst/>
        </a:prstGeom>
        <a:solidFill>
          <a:srgbClr val="A01420">
            <a:alpha val="90000"/>
            <a:tint val="40000"/>
            <a:hueOff val="0"/>
            <a:satOff val="0"/>
            <a:lumOff val="0"/>
            <a:alphaOff val="0"/>
          </a:srgbClr>
        </a:solidFill>
        <a:ln w="25400" cap="flat" cmpd="sng" algn="ctr">
          <a:solidFill>
            <a:srgbClr val="A01420">
              <a:alpha val="90000"/>
              <a:tint val="40000"/>
              <a:hueOff val="0"/>
              <a:satOff val="0"/>
              <a:lumOff val="0"/>
              <a:alphaOff val="0"/>
            </a:srgb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22860" rIns="45720" bIns="22860" numCol="1" spcCol="1270" anchor="ctr" anchorCtr="0">
          <a:noAutofit/>
        </a:bodyPr>
        <a:lstStyle/>
        <a:p>
          <a:pPr marL="114300" lvl="1" indent="-114300" algn="l" defTabSz="533400" rtl="0">
            <a:lnSpc>
              <a:spcPct val="90000"/>
            </a:lnSpc>
            <a:spcBef>
              <a:spcPct val="0"/>
            </a:spcBef>
            <a:spcAft>
              <a:spcPct val="15000"/>
            </a:spcAft>
            <a:buChar char="••"/>
          </a:pPr>
          <a:r>
            <a:rPr lang="en-US" sz="1200" kern="1200" dirty="0" smtClean="0">
              <a:solidFill>
                <a:srgbClr val="000000">
                  <a:hueOff val="0"/>
                  <a:satOff val="0"/>
                  <a:lumOff val="0"/>
                  <a:alphaOff val="0"/>
                </a:srgbClr>
              </a:solidFill>
              <a:latin typeface="Calibri"/>
              <a:ea typeface=""/>
              <a:cs typeface=""/>
            </a:rPr>
            <a:t>C# .NET/XAML</a:t>
          </a:r>
          <a:endParaRPr lang="en-US" sz="1200" kern="1200" dirty="0">
            <a:solidFill>
              <a:srgbClr val="000000">
                <a:hueOff val="0"/>
                <a:satOff val="0"/>
                <a:lumOff val="0"/>
                <a:alphaOff val="0"/>
              </a:srgbClr>
            </a:solidFill>
            <a:latin typeface="Calibri"/>
            <a:ea typeface=""/>
            <a:cs typeface=""/>
          </a:endParaRPr>
        </a:p>
        <a:p>
          <a:pPr marL="114300" lvl="1" indent="-114300" algn="l" defTabSz="533400" rtl="0">
            <a:lnSpc>
              <a:spcPct val="90000"/>
            </a:lnSpc>
            <a:spcBef>
              <a:spcPct val="0"/>
            </a:spcBef>
            <a:spcAft>
              <a:spcPct val="15000"/>
            </a:spcAft>
            <a:buChar char="••"/>
          </a:pPr>
          <a:r>
            <a:rPr lang="en-US" sz="1200" kern="1200" smtClean="0">
              <a:solidFill>
                <a:srgbClr val="000000">
                  <a:hueOff val="0"/>
                  <a:satOff val="0"/>
                  <a:lumOff val="0"/>
                  <a:alphaOff val="0"/>
                </a:srgbClr>
              </a:solidFill>
              <a:latin typeface="Calibri"/>
              <a:ea typeface=""/>
              <a:cs typeface=""/>
            </a:rPr>
            <a:t>C++/XAML</a:t>
          </a:r>
          <a:endParaRPr lang="en-US" sz="1200" kern="1200">
            <a:solidFill>
              <a:srgbClr val="000000">
                <a:hueOff val="0"/>
                <a:satOff val="0"/>
                <a:lumOff val="0"/>
                <a:alphaOff val="0"/>
              </a:srgbClr>
            </a:solidFill>
            <a:latin typeface="Calibri"/>
            <a:ea typeface=""/>
            <a:cs typeface=""/>
          </a:endParaRPr>
        </a:p>
        <a:p>
          <a:pPr marL="114300" lvl="1" indent="-114300" algn="l" defTabSz="533400" rtl="0">
            <a:lnSpc>
              <a:spcPct val="90000"/>
            </a:lnSpc>
            <a:spcBef>
              <a:spcPct val="0"/>
            </a:spcBef>
            <a:spcAft>
              <a:spcPct val="15000"/>
            </a:spcAft>
            <a:buChar char="••"/>
          </a:pPr>
          <a:r>
            <a:rPr lang="en-US" sz="1200" kern="1200" smtClean="0">
              <a:solidFill>
                <a:srgbClr val="000000">
                  <a:hueOff val="0"/>
                  <a:satOff val="0"/>
                  <a:lumOff val="0"/>
                  <a:alphaOff val="0"/>
                </a:srgbClr>
              </a:solidFill>
              <a:latin typeface="Calibri"/>
              <a:ea typeface=""/>
              <a:cs typeface=""/>
            </a:rPr>
            <a:t>Html5/JS</a:t>
          </a:r>
          <a:endParaRPr lang="en-US" sz="1200" kern="1200">
            <a:solidFill>
              <a:srgbClr val="000000">
                <a:hueOff val="0"/>
                <a:satOff val="0"/>
                <a:lumOff val="0"/>
                <a:alphaOff val="0"/>
              </a:srgbClr>
            </a:solidFill>
            <a:latin typeface="Calibri"/>
            <a:ea typeface=""/>
            <a:cs typeface=""/>
          </a:endParaRPr>
        </a:p>
      </dsp:txBody>
      <dsp:txXfrm rot="-5400000">
        <a:off x="2394298" y="2758798"/>
        <a:ext cx="4223793" cy="605129"/>
      </dsp:txXfrm>
    </dsp:sp>
    <dsp:sp modelId="{C8D33507-90D2-4DC6-A252-CB37D8F05D85}">
      <dsp:nvSpPr>
        <dsp:cNvPr id="0" name=""/>
        <dsp:cNvSpPr/>
      </dsp:nvSpPr>
      <dsp:spPr>
        <a:xfrm>
          <a:off x="0" y="2642237"/>
          <a:ext cx="2394298" cy="838252"/>
        </a:xfrm>
        <a:prstGeom prst="roundRect">
          <a:avLst/>
        </a:prstGeom>
        <a:solidFill>
          <a:srgbClr val="A01420">
            <a:hueOff val="0"/>
            <a:satOff val="0"/>
            <a:lumOff val="0"/>
            <a:alphaOff val="0"/>
          </a:srgbClr>
        </a:solidFill>
        <a:ln w="25400" cap="flat" cmpd="sng" algn="ctr">
          <a:solidFill>
            <a:srgbClr val="FFFFFE">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47625" rIns="95250" bIns="47625" numCol="1" spcCol="1270" anchor="ctr" anchorCtr="0">
          <a:noAutofit/>
        </a:bodyPr>
        <a:lstStyle/>
        <a:p>
          <a:pPr lvl="0" algn="ctr" defTabSz="1111250" rtl="0">
            <a:lnSpc>
              <a:spcPct val="90000"/>
            </a:lnSpc>
            <a:spcBef>
              <a:spcPct val="0"/>
            </a:spcBef>
            <a:spcAft>
              <a:spcPct val="35000"/>
            </a:spcAft>
          </a:pPr>
          <a:r>
            <a:rPr lang="en-US" sz="2500" kern="1200" smtClean="0">
              <a:solidFill>
                <a:srgbClr val="FFFFFE"/>
              </a:solidFill>
              <a:latin typeface="Calibri"/>
              <a:ea typeface=""/>
              <a:cs typeface=""/>
            </a:rPr>
            <a:t>Windows Phone</a:t>
          </a:r>
          <a:endParaRPr lang="en-US" sz="2500" kern="1200">
            <a:solidFill>
              <a:srgbClr val="FFFFFE"/>
            </a:solidFill>
            <a:latin typeface="Calibri"/>
            <a:ea typeface=""/>
            <a:cs typeface=""/>
          </a:endParaRPr>
        </a:p>
      </dsp:txBody>
      <dsp:txXfrm>
        <a:off x="40920" y="2683157"/>
        <a:ext cx="2312458" cy="75641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32A974-E7F3-4D8E-8596-BB2E2C01B1EB}">
      <dsp:nvSpPr>
        <dsp:cNvPr id="0" name=""/>
        <dsp:cNvSpPr/>
      </dsp:nvSpPr>
      <dsp:spPr>
        <a:xfrm>
          <a:off x="468704" y="0"/>
          <a:ext cx="5311985" cy="1908972"/>
        </a:xfrm>
        <a:prstGeom prst="rightArrow">
          <a:avLst/>
        </a:prstGeom>
        <a:solidFill>
          <a:srgbClr val="A01420">
            <a:tint val="40000"/>
            <a:hueOff val="0"/>
            <a:satOff val="0"/>
            <a:lumOff val="0"/>
            <a:alphaOff val="0"/>
          </a:srgbClr>
        </a:solidFill>
        <a:ln>
          <a:noFill/>
        </a:ln>
        <a:effectLst/>
      </dsp:spPr>
      <dsp:style>
        <a:lnRef idx="0">
          <a:scrgbClr r="0" g="0" b="0"/>
        </a:lnRef>
        <a:fillRef idx="1">
          <a:scrgbClr r="0" g="0" b="0"/>
        </a:fillRef>
        <a:effectRef idx="0">
          <a:scrgbClr r="0" g="0" b="0"/>
        </a:effectRef>
        <a:fontRef idx="minor"/>
      </dsp:style>
    </dsp:sp>
    <dsp:sp modelId="{75D76ED2-C1ED-4633-8E5E-E3AD47046CD4}">
      <dsp:nvSpPr>
        <dsp:cNvPr id="0" name=""/>
        <dsp:cNvSpPr/>
      </dsp:nvSpPr>
      <dsp:spPr>
        <a:xfrm>
          <a:off x="820" y="572691"/>
          <a:ext cx="1473942" cy="763588"/>
        </a:xfrm>
        <a:prstGeom prst="roundRect">
          <a:avLst/>
        </a:prstGeom>
        <a:solidFill>
          <a:srgbClr val="A01420">
            <a:hueOff val="0"/>
            <a:satOff val="0"/>
            <a:lumOff val="0"/>
            <a:alphaOff val="0"/>
          </a:srgbClr>
        </a:solidFill>
        <a:ln w="25400" cap="flat" cmpd="sng" algn="ctr">
          <a:solidFill>
            <a:srgbClr val="FFFFFE">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rtl="0">
            <a:lnSpc>
              <a:spcPct val="90000"/>
            </a:lnSpc>
            <a:spcBef>
              <a:spcPct val="0"/>
            </a:spcBef>
            <a:spcAft>
              <a:spcPct val="35000"/>
            </a:spcAft>
          </a:pPr>
          <a:r>
            <a:rPr lang="en-US" sz="1500" kern="1200" smtClean="0">
              <a:solidFill>
                <a:srgbClr val="FFFFFE"/>
              </a:solidFill>
              <a:latin typeface="Calibri"/>
              <a:ea typeface=""/>
              <a:cs typeface=""/>
            </a:rPr>
            <a:t>HTML5/JS</a:t>
          </a:r>
          <a:endParaRPr lang="en-US" sz="1500" kern="1200">
            <a:solidFill>
              <a:srgbClr val="FFFFFE"/>
            </a:solidFill>
            <a:latin typeface="Calibri"/>
            <a:ea typeface=""/>
            <a:cs typeface=""/>
          </a:endParaRPr>
        </a:p>
      </dsp:txBody>
      <dsp:txXfrm>
        <a:off x="38095" y="609966"/>
        <a:ext cx="1399392" cy="689038"/>
      </dsp:txXfrm>
    </dsp:sp>
    <dsp:sp modelId="{48329FE1-F04D-4893-A07F-629A55FD232D}">
      <dsp:nvSpPr>
        <dsp:cNvPr id="0" name=""/>
        <dsp:cNvSpPr/>
      </dsp:nvSpPr>
      <dsp:spPr>
        <a:xfrm>
          <a:off x="1592090" y="572691"/>
          <a:ext cx="1473942" cy="763588"/>
        </a:xfrm>
        <a:prstGeom prst="roundRect">
          <a:avLst/>
        </a:prstGeom>
        <a:solidFill>
          <a:srgbClr val="A01420">
            <a:hueOff val="0"/>
            <a:satOff val="0"/>
            <a:lumOff val="0"/>
            <a:alphaOff val="0"/>
          </a:srgbClr>
        </a:solidFill>
        <a:ln w="25400" cap="flat" cmpd="sng" algn="ctr">
          <a:solidFill>
            <a:srgbClr val="FFFFFE">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rtl="0">
            <a:lnSpc>
              <a:spcPct val="90000"/>
            </a:lnSpc>
            <a:spcBef>
              <a:spcPct val="0"/>
            </a:spcBef>
            <a:spcAft>
              <a:spcPct val="35000"/>
            </a:spcAft>
          </a:pPr>
          <a:r>
            <a:rPr lang="en-US" sz="1500" kern="1200" dirty="0" smtClean="0">
              <a:solidFill>
                <a:srgbClr val="FFFFFE"/>
              </a:solidFill>
              <a:latin typeface="Calibri"/>
              <a:ea typeface=""/>
              <a:cs typeface=""/>
            </a:rPr>
            <a:t>Cordova</a:t>
          </a:r>
          <a:endParaRPr lang="en-US" sz="1500" kern="1200" dirty="0">
            <a:solidFill>
              <a:srgbClr val="FFFFFE"/>
            </a:solidFill>
            <a:latin typeface="Calibri"/>
            <a:ea typeface=""/>
            <a:cs typeface=""/>
          </a:endParaRPr>
        </a:p>
      </dsp:txBody>
      <dsp:txXfrm>
        <a:off x="1629365" y="609966"/>
        <a:ext cx="1399392" cy="689038"/>
      </dsp:txXfrm>
    </dsp:sp>
    <dsp:sp modelId="{9E6C13B3-0683-4911-8B7E-A42AA23C2A42}">
      <dsp:nvSpPr>
        <dsp:cNvPr id="0" name=""/>
        <dsp:cNvSpPr/>
      </dsp:nvSpPr>
      <dsp:spPr>
        <a:xfrm>
          <a:off x="3183361" y="572691"/>
          <a:ext cx="1473942" cy="763588"/>
        </a:xfrm>
        <a:prstGeom prst="roundRect">
          <a:avLst/>
        </a:prstGeom>
        <a:solidFill>
          <a:srgbClr val="A01420">
            <a:hueOff val="0"/>
            <a:satOff val="0"/>
            <a:lumOff val="0"/>
            <a:alphaOff val="0"/>
          </a:srgbClr>
        </a:solidFill>
        <a:ln w="25400" cap="flat" cmpd="sng" algn="ctr">
          <a:solidFill>
            <a:srgbClr val="FFFFFE">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rtl="0">
            <a:lnSpc>
              <a:spcPct val="90000"/>
            </a:lnSpc>
            <a:spcBef>
              <a:spcPct val="0"/>
            </a:spcBef>
            <a:spcAft>
              <a:spcPct val="35000"/>
            </a:spcAft>
          </a:pPr>
          <a:r>
            <a:rPr lang="en-US" sz="1500" kern="1200" dirty="0" smtClean="0">
              <a:solidFill>
                <a:srgbClr val="FFFFFE"/>
              </a:solidFill>
              <a:latin typeface="Calibri"/>
              <a:ea typeface=""/>
              <a:cs typeface=""/>
            </a:rPr>
            <a:t>Xamarin</a:t>
          </a:r>
          <a:endParaRPr lang="en-US" sz="1500" kern="1200" dirty="0">
            <a:solidFill>
              <a:srgbClr val="FFFFFE"/>
            </a:solidFill>
            <a:latin typeface="Calibri"/>
            <a:ea typeface=""/>
            <a:cs typeface=""/>
          </a:endParaRPr>
        </a:p>
      </dsp:txBody>
      <dsp:txXfrm>
        <a:off x="3220636" y="609966"/>
        <a:ext cx="1399392" cy="689038"/>
      </dsp:txXfrm>
    </dsp:sp>
    <dsp:sp modelId="{34B6F6B0-6A97-4770-99FC-E10FD9826F8D}">
      <dsp:nvSpPr>
        <dsp:cNvPr id="0" name=""/>
        <dsp:cNvSpPr/>
      </dsp:nvSpPr>
      <dsp:spPr>
        <a:xfrm>
          <a:off x="4774632" y="572691"/>
          <a:ext cx="1473942" cy="763588"/>
        </a:xfrm>
        <a:prstGeom prst="roundRect">
          <a:avLst/>
        </a:prstGeom>
        <a:solidFill>
          <a:srgbClr val="A01420">
            <a:hueOff val="0"/>
            <a:satOff val="0"/>
            <a:lumOff val="0"/>
            <a:alphaOff val="0"/>
          </a:srgbClr>
        </a:solidFill>
        <a:ln w="25400" cap="flat" cmpd="sng" algn="ctr">
          <a:solidFill>
            <a:srgbClr val="FFFFFE">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rtl="0">
            <a:lnSpc>
              <a:spcPct val="90000"/>
            </a:lnSpc>
            <a:spcBef>
              <a:spcPct val="0"/>
            </a:spcBef>
            <a:spcAft>
              <a:spcPct val="35000"/>
            </a:spcAft>
          </a:pPr>
          <a:r>
            <a:rPr lang="en-US" sz="1500" kern="1200" dirty="0" smtClean="0">
              <a:solidFill>
                <a:srgbClr val="FFFFFE"/>
              </a:solidFill>
              <a:latin typeface="Calibri"/>
              <a:ea typeface=""/>
              <a:cs typeface=""/>
            </a:rPr>
            <a:t>Java-Android</a:t>
          </a:r>
        </a:p>
        <a:p>
          <a:pPr lvl="0" algn="ctr" defTabSz="666750" rtl="0">
            <a:lnSpc>
              <a:spcPct val="90000"/>
            </a:lnSpc>
            <a:spcBef>
              <a:spcPct val="0"/>
            </a:spcBef>
            <a:spcAft>
              <a:spcPct val="35000"/>
            </a:spcAft>
          </a:pPr>
          <a:r>
            <a:rPr lang="en-US" sz="1500" kern="1200" dirty="0" smtClean="0">
              <a:solidFill>
                <a:srgbClr val="FFFFFE"/>
              </a:solidFill>
              <a:latin typeface="Calibri"/>
              <a:ea typeface=""/>
              <a:cs typeface=""/>
            </a:rPr>
            <a:t>Objective-C /iOS</a:t>
          </a:r>
          <a:endParaRPr lang="en-US" sz="1500" kern="1200" dirty="0">
            <a:solidFill>
              <a:srgbClr val="FFFFFE"/>
            </a:solidFill>
            <a:latin typeface="Calibri"/>
            <a:ea typeface=""/>
            <a:cs typeface=""/>
          </a:endParaRPr>
        </a:p>
      </dsp:txBody>
      <dsp:txXfrm>
        <a:off x="4811907" y="609966"/>
        <a:ext cx="1399392" cy="68903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29E878-F4BB-4C8F-8FA5-263C392FA022}">
      <dsp:nvSpPr>
        <dsp:cNvPr id="0" name=""/>
        <dsp:cNvSpPr/>
      </dsp:nvSpPr>
      <dsp:spPr>
        <a:xfrm>
          <a:off x="0" y="9081"/>
          <a:ext cx="1303965" cy="651982"/>
        </a:xfrm>
        <a:prstGeom prst="roundRect">
          <a:avLst>
            <a:gd name="adj" fmla="val 10000"/>
          </a:avLst>
        </a:prstGeom>
        <a:solidFill>
          <a:srgbClr val="A01420">
            <a:hueOff val="0"/>
            <a:satOff val="0"/>
            <a:lumOff val="0"/>
            <a:alphaOff val="0"/>
          </a:srgbClr>
        </a:solidFill>
        <a:ln w="25400" cap="flat" cmpd="sng" algn="ctr">
          <a:solidFill>
            <a:srgbClr val="FFFFFE">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385" tIns="21590" rIns="32385" bIns="21590" numCol="1" spcCol="1270" anchor="ctr" anchorCtr="0">
          <a:noAutofit/>
        </a:bodyPr>
        <a:lstStyle/>
        <a:p>
          <a:pPr lvl="0" algn="ctr" defTabSz="755650" rtl="0">
            <a:lnSpc>
              <a:spcPct val="90000"/>
            </a:lnSpc>
            <a:spcBef>
              <a:spcPct val="0"/>
            </a:spcBef>
            <a:spcAft>
              <a:spcPct val="35000"/>
            </a:spcAft>
          </a:pPr>
          <a:r>
            <a:rPr lang="en-US" sz="1700" kern="1200" dirty="0" smtClean="0">
              <a:solidFill>
                <a:srgbClr val="FFFFFE"/>
              </a:solidFill>
              <a:latin typeface="Calibri"/>
              <a:ea typeface=""/>
              <a:cs typeface=""/>
            </a:rPr>
            <a:t>Mobile Enabled Web</a:t>
          </a:r>
          <a:endParaRPr lang="en-US" sz="1700" kern="1200" dirty="0">
            <a:solidFill>
              <a:srgbClr val="FFFFFE"/>
            </a:solidFill>
            <a:latin typeface="Calibri"/>
            <a:ea typeface=""/>
            <a:cs typeface=""/>
          </a:endParaRPr>
        </a:p>
      </dsp:txBody>
      <dsp:txXfrm>
        <a:off x="19096" y="28177"/>
        <a:ext cx="1265773" cy="613790"/>
      </dsp:txXfrm>
    </dsp:sp>
    <dsp:sp modelId="{9007036A-CEBC-4C47-9974-C0553AB4AAA5}">
      <dsp:nvSpPr>
        <dsp:cNvPr id="0" name=""/>
        <dsp:cNvSpPr/>
      </dsp:nvSpPr>
      <dsp:spPr>
        <a:xfrm>
          <a:off x="1620176" y="18306"/>
          <a:ext cx="1303965" cy="651982"/>
        </a:xfrm>
        <a:prstGeom prst="roundRect">
          <a:avLst>
            <a:gd name="adj" fmla="val 10000"/>
          </a:avLst>
        </a:prstGeom>
        <a:solidFill>
          <a:srgbClr val="A01420">
            <a:hueOff val="0"/>
            <a:satOff val="0"/>
            <a:lumOff val="0"/>
            <a:alphaOff val="0"/>
          </a:srgbClr>
        </a:solidFill>
        <a:ln w="25400" cap="flat" cmpd="sng" algn="ctr">
          <a:solidFill>
            <a:srgbClr val="FFFFFE">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385" tIns="21590" rIns="32385" bIns="21590" numCol="1" spcCol="1270" anchor="ctr" anchorCtr="0">
          <a:noAutofit/>
        </a:bodyPr>
        <a:lstStyle/>
        <a:p>
          <a:pPr lvl="0" algn="ctr" defTabSz="755650" rtl="0">
            <a:lnSpc>
              <a:spcPct val="90000"/>
            </a:lnSpc>
            <a:spcBef>
              <a:spcPct val="0"/>
            </a:spcBef>
            <a:spcAft>
              <a:spcPct val="35000"/>
            </a:spcAft>
          </a:pPr>
          <a:r>
            <a:rPr lang="en-US" sz="1700" kern="1200" dirty="0" smtClean="0">
              <a:solidFill>
                <a:srgbClr val="FFFFFE"/>
              </a:solidFill>
              <a:latin typeface="Calibri"/>
              <a:ea typeface=""/>
              <a:cs typeface=""/>
            </a:rPr>
            <a:t>Hybrid</a:t>
          </a:r>
          <a:endParaRPr lang="en-US" sz="1700" kern="1200" dirty="0">
            <a:solidFill>
              <a:srgbClr val="FFFFFE"/>
            </a:solidFill>
            <a:latin typeface="Calibri"/>
            <a:ea typeface=""/>
            <a:cs typeface=""/>
          </a:endParaRPr>
        </a:p>
      </dsp:txBody>
      <dsp:txXfrm>
        <a:off x="1639272" y="37402"/>
        <a:ext cx="1265773" cy="613790"/>
      </dsp:txXfrm>
    </dsp:sp>
    <dsp:sp modelId="{B9663205-6F2C-4E52-8427-30520AC8DFAF}">
      <dsp:nvSpPr>
        <dsp:cNvPr id="0" name=""/>
        <dsp:cNvSpPr/>
      </dsp:nvSpPr>
      <dsp:spPr>
        <a:xfrm>
          <a:off x="3240366" y="18306"/>
          <a:ext cx="1303965" cy="651982"/>
        </a:xfrm>
        <a:prstGeom prst="roundRect">
          <a:avLst>
            <a:gd name="adj" fmla="val 10000"/>
          </a:avLst>
        </a:prstGeom>
        <a:solidFill>
          <a:srgbClr val="A01420">
            <a:hueOff val="0"/>
            <a:satOff val="0"/>
            <a:lumOff val="0"/>
            <a:alphaOff val="0"/>
          </a:srgbClr>
        </a:solidFill>
        <a:ln w="25400" cap="flat" cmpd="sng" algn="ctr">
          <a:solidFill>
            <a:srgbClr val="FFFFFE">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385" tIns="21590" rIns="32385" bIns="21590" numCol="1" spcCol="1270" anchor="ctr" anchorCtr="0">
          <a:noAutofit/>
        </a:bodyPr>
        <a:lstStyle/>
        <a:p>
          <a:pPr lvl="0" algn="ctr" defTabSz="755650" rtl="0">
            <a:lnSpc>
              <a:spcPct val="90000"/>
            </a:lnSpc>
            <a:spcBef>
              <a:spcPct val="0"/>
            </a:spcBef>
            <a:spcAft>
              <a:spcPct val="35000"/>
            </a:spcAft>
          </a:pPr>
          <a:r>
            <a:rPr lang="en-US" sz="1700" kern="1200" dirty="0" smtClean="0">
              <a:solidFill>
                <a:srgbClr val="FFFFFE"/>
              </a:solidFill>
              <a:latin typeface="Calibri"/>
              <a:ea typeface=""/>
              <a:cs typeface=""/>
            </a:rPr>
            <a:t>Near Native</a:t>
          </a:r>
          <a:endParaRPr lang="en-US" sz="1700" kern="1200" dirty="0">
            <a:solidFill>
              <a:srgbClr val="FFFFFE"/>
            </a:solidFill>
            <a:latin typeface="Calibri"/>
            <a:ea typeface=""/>
            <a:cs typeface=""/>
          </a:endParaRPr>
        </a:p>
      </dsp:txBody>
      <dsp:txXfrm>
        <a:off x="3259462" y="37402"/>
        <a:ext cx="1265773" cy="613790"/>
      </dsp:txXfrm>
    </dsp:sp>
    <dsp:sp modelId="{2D1FF5D1-67FB-4122-B9F8-53DC96C3063E}">
      <dsp:nvSpPr>
        <dsp:cNvPr id="0" name=""/>
        <dsp:cNvSpPr/>
      </dsp:nvSpPr>
      <dsp:spPr>
        <a:xfrm>
          <a:off x="4806532" y="9505"/>
          <a:ext cx="1303965" cy="651982"/>
        </a:xfrm>
        <a:prstGeom prst="roundRect">
          <a:avLst>
            <a:gd name="adj" fmla="val 10000"/>
          </a:avLst>
        </a:prstGeom>
        <a:solidFill>
          <a:srgbClr val="A01420">
            <a:hueOff val="0"/>
            <a:satOff val="0"/>
            <a:lumOff val="0"/>
            <a:alphaOff val="0"/>
          </a:srgbClr>
        </a:solidFill>
        <a:ln w="25400" cap="flat" cmpd="sng" algn="ctr">
          <a:solidFill>
            <a:srgbClr val="FFFFFE">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385" tIns="21590" rIns="32385" bIns="21590" numCol="1" spcCol="1270" anchor="ctr" anchorCtr="0">
          <a:noAutofit/>
        </a:bodyPr>
        <a:lstStyle/>
        <a:p>
          <a:pPr lvl="0" algn="ctr" defTabSz="755650" rtl="0">
            <a:lnSpc>
              <a:spcPct val="90000"/>
            </a:lnSpc>
            <a:spcBef>
              <a:spcPct val="0"/>
            </a:spcBef>
            <a:spcAft>
              <a:spcPct val="35000"/>
            </a:spcAft>
          </a:pPr>
          <a:r>
            <a:rPr lang="en-US" sz="1700" kern="1200" dirty="0" smtClean="0">
              <a:solidFill>
                <a:srgbClr val="FFFFFE"/>
              </a:solidFill>
              <a:latin typeface="Calibri"/>
              <a:ea typeface=""/>
              <a:cs typeface=""/>
            </a:rPr>
            <a:t>True</a:t>
          </a:r>
        </a:p>
        <a:p>
          <a:pPr lvl="0" algn="ctr" defTabSz="755650" rtl="0">
            <a:lnSpc>
              <a:spcPct val="90000"/>
            </a:lnSpc>
            <a:spcBef>
              <a:spcPct val="0"/>
            </a:spcBef>
            <a:spcAft>
              <a:spcPct val="35000"/>
            </a:spcAft>
          </a:pPr>
          <a:r>
            <a:rPr lang="en-US" sz="1700" kern="1200" dirty="0" smtClean="0">
              <a:solidFill>
                <a:srgbClr val="FFFFFE"/>
              </a:solidFill>
              <a:latin typeface="Calibri"/>
              <a:ea typeface=""/>
              <a:cs typeface=""/>
            </a:rPr>
            <a:t>Native</a:t>
          </a:r>
          <a:endParaRPr lang="en-US" sz="1700" kern="1200" dirty="0">
            <a:solidFill>
              <a:srgbClr val="FFFFFE"/>
            </a:solidFill>
            <a:latin typeface="Calibri"/>
            <a:ea typeface=""/>
            <a:cs typeface=""/>
          </a:endParaRPr>
        </a:p>
      </dsp:txBody>
      <dsp:txXfrm>
        <a:off x="4825628" y="28601"/>
        <a:ext cx="1265773" cy="613790"/>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257800" cy="457200"/>
          </a:xfrm>
          <a:prstGeom prst="rect">
            <a:avLst/>
          </a:prstGeom>
        </p:spPr>
        <p:txBody>
          <a:bodyPr vert="horz" lIns="91440" tIns="45720" rIns="91440" bIns="45720" rtlCol="0"/>
          <a:lstStyle>
            <a:lvl1pPr algn="l">
              <a:defRPr sz="1200"/>
            </a:lvl1pPr>
          </a:lstStyle>
          <a:p>
            <a:r>
              <a:rPr lang="en-US" sz="1300" b="1" dirty="0" smtClean="0">
                <a:latin typeface="Arial" pitchFamily="34" charset="0"/>
                <a:cs typeface="Arial" pitchFamily="34" charset="0"/>
              </a:rPr>
              <a:t>Visual Studio Live! Austin 2016</a:t>
            </a:r>
            <a:endParaRPr lang="en-US" sz="1300" b="1" dirty="0">
              <a:latin typeface="Arial" pitchFamily="34" charset="0"/>
              <a:cs typeface="Arial" pitchFamily="34" charset="0"/>
            </a:endParaRPr>
          </a:p>
        </p:txBody>
      </p:sp>
      <p:sp>
        <p:nvSpPr>
          <p:cNvPr id="4" name="Footer Placeholder 3"/>
          <p:cNvSpPr>
            <a:spLocks noGrp="1"/>
          </p:cNvSpPr>
          <p:nvPr>
            <p:ph type="ftr" sz="quarter" idx="2"/>
          </p:nvPr>
        </p:nvSpPr>
        <p:spPr>
          <a:xfrm>
            <a:off x="0" y="8685213"/>
            <a:ext cx="5562600" cy="457200"/>
          </a:xfrm>
          <a:prstGeom prst="rect">
            <a:avLst/>
          </a:prstGeom>
        </p:spPr>
        <p:txBody>
          <a:bodyPr vert="horz" lIns="91440" tIns="45720" rIns="91440" bIns="45720" rtlCol="0" anchor="b"/>
          <a:lstStyle>
            <a:lvl1pPr algn="l">
              <a:defRPr sz="1200"/>
            </a:lvl1pPr>
          </a:lstStyle>
          <a:p>
            <a:endParaRPr lang="en-US" dirty="0">
              <a:latin typeface="Arial" pitchFamily="34" charset="0"/>
              <a:cs typeface="Arial" pitchFamily="34" charset="0"/>
            </a:endParaRPr>
          </a:p>
        </p:txBody>
      </p:sp>
    </p:spTree>
    <p:extLst>
      <p:ext uri="{BB962C8B-B14F-4D97-AF65-F5344CB8AC3E}">
        <p14:creationId xmlns:p14="http://schemas.microsoft.com/office/powerpoint/2010/main" val="234944365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7A2ECFD-0169-4599-A79A-8C44AB4A932C}" type="datetimeFigureOut">
              <a:rPr lang="en-US" smtClean="0"/>
              <a:pPr/>
              <a:t>5/17/16</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E326DE0-BACA-4EA0-B73F-CC7DC1D7F4A1}" type="slidenum">
              <a:rPr lang="en-US" smtClean="0"/>
              <a:pPr/>
              <a:t>‹#›</a:t>
            </a:fld>
            <a:endParaRPr lang="en-US"/>
          </a:p>
        </p:txBody>
      </p:sp>
    </p:spTree>
    <p:extLst>
      <p:ext uri="{BB962C8B-B14F-4D97-AF65-F5344CB8AC3E}">
        <p14:creationId xmlns:p14="http://schemas.microsoft.com/office/powerpoint/2010/main" val="7376382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ct val="0"/>
              </a:spcBef>
            </a:pPr>
            <a:r>
              <a:rPr lang="en-US" dirty="0" smtClean="0"/>
              <a:t>Clients</a:t>
            </a:r>
            <a:r>
              <a:rPr lang="en-US" baseline="0" dirty="0" smtClean="0"/>
              <a:t> continually asking how they can avoid writing the same mobile application for multiple platforms.</a:t>
            </a:r>
          </a:p>
          <a:p>
            <a:pPr>
              <a:spcBef>
                <a:spcPct val="0"/>
              </a:spcBef>
            </a:pPr>
            <a:r>
              <a:rPr lang="en-US" baseline="0" dirty="0" smtClean="0"/>
              <a:t>In many cases the conversation turns to Cordova, will this work for me? </a:t>
            </a:r>
          </a:p>
          <a:p>
            <a:pPr>
              <a:spcBef>
                <a:spcPct val="0"/>
              </a:spcBef>
            </a:pPr>
            <a:r>
              <a:rPr lang="en-US" baseline="0" dirty="0" smtClean="0"/>
              <a:t>Normal next question, what are you trying to do? Today we will look at some of the capabilities of Cordova.</a:t>
            </a:r>
          </a:p>
          <a:p>
            <a:pPr>
              <a:spcBef>
                <a:spcPct val="0"/>
              </a:spcBef>
            </a:pPr>
            <a:r>
              <a:rPr lang="en-US" baseline="0" dirty="0" smtClean="0"/>
              <a:t>Microsoft has been changing as a company once the realization hit them that they no longer own the client. They have become more cross platform in nature. Part of that is the inclusion of Cordova into Visual Studio 2015 and retrofitting into 2013.</a:t>
            </a:r>
          </a:p>
          <a:p>
            <a:endParaRPr lang="en-US" dirty="0"/>
          </a:p>
        </p:txBody>
      </p:sp>
      <p:sp>
        <p:nvSpPr>
          <p:cNvPr id="4" name="Slide Number Placeholder 3"/>
          <p:cNvSpPr>
            <a:spLocks noGrp="1"/>
          </p:cNvSpPr>
          <p:nvPr>
            <p:ph type="sldNum" sz="quarter" idx="10"/>
          </p:nvPr>
        </p:nvSpPr>
        <p:spPr/>
        <p:txBody>
          <a:bodyPr/>
          <a:lstStyle/>
          <a:p>
            <a:fld id="{DE326DE0-BACA-4EA0-B73F-CC7DC1D7F4A1}" type="slidenum">
              <a:rPr lang="en-US" smtClean="0"/>
              <a:pPr/>
              <a:t>1</a:t>
            </a:fld>
            <a:endParaRPr lang="en-US"/>
          </a:p>
        </p:txBody>
      </p:sp>
    </p:spTree>
    <p:extLst>
      <p:ext uri="{BB962C8B-B14F-4D97-AF65-F5344CB8AC3E}">
        <p14:creationId xmlns:p14="http://schemas.microsoft.com/office/powerpoint/2010/main" val="19273950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 long list problem</a:t>
            </a:r>
          </a:p>
          <a:p>
            <a:endParaRPr lang="en-US" dirty="0"/>
          </a:p>
        </p:txBody>
      </p:sp>
      <p:sp>
        <p:nvSpPr>
          <p:cNvPr id="4" name="Slide Number Placeholder 3"/>
          <p:cNvSpPr>
            <a:spLocks noGrp="1"/>
          </p:cNvSpPr>
          <p:nvPr>
            <p:ph type="sldNum" sz="quarter" idx="10"/>
          </p:nvPr>
        </p:nvSpPr>
        <p:spPr/>
        <p:txBody>
          <a:bodyPr/>
          <a:lstStyle/>
          <a:p>
            <a:fld id="{DE326DE0-BACA-4EA0-B73F-CC7DC1D7F4A1}" type="slidenum">
              <a:rPr lang="en-US" smtClean="0"/>
              <a:pPr/>
              <a:t>27</a:t>
            </a:fld>
            <a:endParaRPr lang="en-US"/>
          </a:p>
        </p:txBody>
      </p:sp>
    </p:spTree>
    <p:extLst>
      <p:ext uri="{BB962C8B-B14F-4D97-AF65-F5344CB8AC3E}">
        <p14:creationId xmlns:p14="http://schemas.microsoft.com/office/powerpoint/2010/main" val="2311991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New pin </a:t>
            </a:r>
            <a:r>
              <a:rPr lang="en-US" sz="1200" kern="1200" dirty="0" smtClean="0">
                <a:solidFill>
                  <a:schemeClr val="tx1"/>
                </a:solidFill>
                <a:effectLst/>
                <a:latin typeface="+mn-lt"/>
                <a:ea typeface="ＭＳ Ｐゴシック" pitchFamily="-72" charset="-128"/>
                <a:cs typeface="ＭＳ Ｐゴシック" pitchFamily="-72" charset="-128"/>
              </a:rPr>
              <a:t>vs-</a:t>
            </a:r>
            <a:r>
              <a:rPr lang="en-US" sz="1200" kern="1200" dirty="0" err="1" smtClean="0">
                <a:solidFill>
                  <a:schemeClr val="tx1"/>
                </a:solidFill>
                <a:effectLst/>
                <a:latin typeface="+mn-lt"/>
                <a:ea typeface="ＭＳ Ｐゴシック" pitchFamily="-72" charset="-128"/>
                <a:cs typeface="ＭＳ Ｐゴシック" pitchFamily="-72" charset="-128"/>
              </a:rPr>
              <a:t>mda</a:t>
            </a:r>
            <a:r>
              <a:rPr lang="en-US" sz="1200" kern="1200" dirty="0" smtClean="0">
                <a:solidFill>
                  <a:schemeClr val="tx1"/>
                </a:solidFill>
                <a:effectLst/>
                <a:latin typeface="+mn-lt"/>
                <a:ea typeface="ＭＳ Ｐゴシック" pitchFamily="-72" charset="-128"/>
                <a:cs typeface="ＭＳ Ｐゴシック" pitchFamily="-72" charset="-128"/>
              </a:rPr>
              <a:t>-remote </a:t>
            </a:r>
            <a:r>
              <a:rPr lang="en-US" sz="1200" kern="1200" dirty="0" err="1" smtClean="0">
                <a:solidFill>
                  <a:schemeClr val="tx1"/>
                </a:solidFill>
                <a:effectLst/>
                <a:latin typeface="+mn-lt"/>
                <a:ea typeface="ＭＳ Ｐゴシック" pitchFamily="-72" charset="-128"/>
                <a:cs typeface="ＭＳ Ｐゴシック" pitchFamily="-72" charset="-128"/>
              </a:rPr>
              <a:t>generateClientCert</a:t>
            </a:r>
            <a:endParaRPr lang="en-US" sz="1200" kern="1200" dirty="0" smtClean="0">
              <a:solidFill>
                <a:schemeClr val="tx1"/>
              </a:solidFill>
              <a:effectLst/>
              <a:latin typeface="+mn-lt"/>
              <a:ea typeface="ＭＳ Ｐゴシック" pitchFamily="-72" charset="-128"/>
              <a:cs typeface="ＭＳ Ｐゴシック" pitchFamily="-72" charset="-128"/>
            </a:endParaRPr>
          </a:p>
          <a:p>
            <a:endParaRPr lang="en-US" sz="1200" kern="1200" dirty="0" smtClean="0">
              <a:solidFill>
                <a:schemeClr val="tx1"/>
              </a:solidFill>
              <a:effectLst/>
              <a:latin typeface="+mn-lt"/>
              <a:ea typeface="ＭＳ Ｐゴシック" pitchFamily="-72" charset="-128"/>
            </a:endParaRPr>
          </a:p>
          <a:p>
            <a:r>
              <a:rPr lang="en-US" sz="1200" kern="1200" dirty="0" smtClean="0">
                <a:solidFill>
                  <a:schemeClr val="tx1"/>
                </a:solidFill>
                <a:effectLst/>
                <a:latin typeface="+mn-lt"/>
                <a:ea typeface="ＭＳ Ｐゴシック" pitchFamily="-72" charset="-128"/>
              </a:rPr>
              <a:t>Ctrl-C stop</a:t>
            </a:r>
            <a:endParaRPr lang="en-US" dirty="0" smtClean="0"/>
          </a:p>
          <a:p>
            <a:endParaRPr lang="en-US" dirty="0"/>
          </a:p>
        </p:txBody>
      </p:sp>
      <p:sp>
        <p:nvSpPr>
          <p:cNvPr id="4" name="Slide Number Placeholder 3"/>
          <p:cNvSpPr>
            <a:spLocks noGrp="1"/>
          </p:cNvSpPr>
          <p:nvPr>
            <p:ph type="sldNum" sz="quarter" idx="10"/>
          </p:nvPr>
        </p:nvSpPr>
        <p:spPr/>
        <p:txBody>
          <a:bodyPr/>
          <a:lstStyle/>
          <a:p>
            <a:fld id="{DE326DE0-BACA-4EA0-B73F-CC7DC1D7F4A1}" type="slidenum">
              <a:rPr lang="en-US" smtClean="0"/>
              <a:pPr/>
              <a:t>29</a:t>
            </a:fld>
            <a:endParaRPr lang="en-US"/>
          </a:p>
        </p:txBody>
      </p:sp>
    </p:spTree>
    <p:extLst>
      <p:ext uri="{BB962C8B-B14F-4D97-AF65-F5344CB8AC3E}">
        <p14:creationId xmlns:p14="http://schemas.microsoft.com/office/powerpoint/2010/main" val="6663734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Generally the closer to native you get the better the potential user experience</a:t>
            </a:r>
          </a:p>
          <a:p>
            <a:r>
              <a:rPr lang="en-US" dirty="0" smtClean="0"/>
              <a:t>Tools like </a:t>
            </a:r>
            <a:r>
              <a:rPr lang="en-US" dirty="0" err="1" smtClean="0"/>
              <a:t>Xamarin</a:t>
            </a:r>
            <a:r>
              <a:rPr lang="en-US" dirty="0" smtClean="0"/>
              <a:t> use native UI technologies and generally offer day one support for most new</a:t>
            </a:r>
            <a:r>
              <a:rPr lang="en-US" baseline="0" dirty="0" smtClean="0"/>
              <a:t> features</a:t>
            </a:r>
          </a:p>
          <a:p>
            <a:r>
              <a:rPr lang="en-US" baseline="0" dirty="0" smtClean="0"/>
              <a:t>However, many tools are made for “true” native technologies, such as tools that wrap </a:t>
            </a:r>
            <a:r>
              <a:rPr lang="en-US" baseline="0" dirty="0" err="1" smtClean="0"/>
              <a:t>apks</a:t>
            </a:r>
            <a:r>
              <a:rPr lang="en-US" baseline="0" dirty="0" smtClean="0"/>
              <a:t> may work better with true native technologies</a:t>
            </a:r>
          </a:p>
          <a:p>
            <a:r>
              <a:rPr lang="en-US" baseline="0" dirty="0" smtClean="0"/>
              <a:t>True native technologies represent the OS creator’s preferred way of writing applications for the OS</a:t>
            </a:r>
          </a:p>
          <a:p>
            <a:r>
              <a:rPr lang="en-US" baseline="0" dirty="0" smtClean="0"/>
              <a:t>True native tools are free</a:t>
            </a:r>
            <a:endParaRPr lang="en-US" dirty="0" smtClean="0"/>
          </a:p>
          <a:p>
            <a:endParaRPr lang="en-US" dirty="0"/>
          </a:p>
        </p:txBody>
      </p:sp>
      <p:sp>
        <p:nvSpPr>
          <p:cNvPr id="4" name="Slide Number Placeholder 3"/>
          <p:cNvSpPr>
            <a:spLocks noGrp="1"/>
          </p:cNvSpPr>
          <p:nvPr>
            <p:ph type="sldNum" sz="quarter" idx="10"/>
          </p:nvPr>
        </p:nvSpPr>
        <p:spPr/>
        <p:txBody>
          <a:bodyPr/>
          <a:lstStyle/>
          <a:p>
            <a:fld id="{DE326DE0-BACA-4EA0-B73F-CC7DC1D7F4A1}" type="slidenum">
              <a:rPr lang="en-US" smtClean="0"/>
              <a:pPr/>
              <a:t>2</a:t>
            </a:fld>
            <a:endParaRPr lang="en-US"/>
          </a:p>
        </p:txBody>
      </p:sp>
    </p:spTree>
    <p:extLst>
      <p:ext uri="{BB962C8B-B14F-4D97-AF65-F5344CB8AC3E}">
        <p14:creationId xmlns:p14="http://schemas.microsoft.com/office/powerpoint/2010/main" val="14801392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Generally the closer to native you get the better the potential user experience</a:t>
            </a:r>
          </a:p>
          <a:p>
            <a:r>
              <a:rPr lang="en-US" dirty="0" smtClean="0"/>
              <a:t>Tools like </a:t>
            </a:r>
            <a:r>
              <a:rPr lang="en-US" dirty="0" err="1" smtClean="0"/>
              <a:t>Xamarin</a:t>
            </a:r>
            <a:r>
              <a:rPr lang="en-US" dirty="0" smtClean="0"/>
              <a:t> use native UI technologies and generally offer day one support for most new</a:t>
            </a:r>
            <a:r>
              <a:rPr lang="en-US" baseline="0" dirty="0" smtClean="0"/>
              <a:t> features</a:t>
            </a:r>
          </a:p>
          <a:p>
            <a:r>
              <a:rPr lang="en-US" baseline="0" dirty="0" smtClean="0"/>
              <a:t>However, many tools are made for “true” native technologies, such as tools that wrap </a:t>
            </a:r>
            <a:r>
              <a:rPr lang="en-US" baseline="0" dirty="0" err="1" smtClean="0"/>
              <a:t>apks</a:t>
            </a:r>
            <a:r>
              <a:rPr lang="en-US" baseline="0" dirty="0" smtClean="0"/>
              <a:t> may work better with true native technologies</a:t>
            </a:r>
          </a:p>
          <a:p>
            <a:r>
              <a:rPr lang="en-US" baseline="0" dirty="0" smtClean="0"/>
              <a:t>True native technologies represent the OS creator’s preferred way of writing applications for the OS</a:t>
            </a:r>
          </a:p>
          <a:p>
            <a:r>
              <a:rPr lang="en-US" baseline="0" dirty="0" smtClean="0"/>
              <a:t>True native tools are free</a:t>
            </a:r>
            <a:endParaRPr lang="en-US" dirty="0" smtClean="0"/>
          </a:p>
          <a:p>
            <a:endParaRPr lang="en-US" dirty="0"/>
          </a:p>
        </p:txBody>
      </p:sp>
      <p:sp>
        <p:nvSpPr>
          <p:cNvPr id="4" name="Slide Number Placeholder 3"/>
          <p:cNvSpPr>
            <a:spLocks noGrp="1"/>
          </p:cNvSpPr>
          <p:nvPr>
            <p:ph type="sldNum" sz="quarter" idx="10"/>
          </p:nvPr>
        </p:nvSpPr>
        <p:spPr/>
        <p:txBody>
          <a:bodyPr/>
          <a:lstStyle/>
          <a:p>
            <a:fld id="{DE326DE0-BACA-4EA0-B73F-CC7DC1D7F4A1}" type="slidenum">
              <a:rPr lang="en-US" smtClean="0"/>
              <a:pPr/>
              <a:t>3</a:t>
            </a:fld>
            <a:endParaRPr lang="en-US"/>
          </a:p>
        </p:txBody>
      </p:sp>
    </p:spTree>
    <p:extLst>
      <p:ext uri="{BB962C8B-B14F-4D97-AF65-F5344CB8AC3E}">
        <p14:creationId xmlns:p14="http://schemas.microsoft.com/office/powerpoint/2010/main" val="13811642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Mobile Developers work with a wide</a:t>
            </a:r>
            <a:r>
              <a:rPr lang="en-US" baseline="0" dirty="0" smtClean="0"/>
              <a:t> variety of apps</a:t>
            </a:r>
            <a:endParaRPr lang="en-US" dirty="0" smtClean="0"/>
          </a:p>
          <a:p>
            <a:endParaRPr lang="en-US" dirty="0"/>
          </a:p>
        </p:txBody>
      </p:sp>
      <p:sp>
        <p:nvSpPr>
          <p:cNvPr id="4" name="Slide Number Placeholder 3"/>
          <p:cNvSpPr>
            <a:spLocks noGrp="1"/>
          </p:cNvSpPr>
          <p:nvPr>
            <p:ph type="sldNum" sz="quarter" idx="10"/>
          </p:nvPr>
        </p:nvSpPr>
        <p:spPr/>
        <p:txBody>
          <a:bodyPr/>
          <a:lstStyle/>
          <a:p>
            <a:fld id="{DE326DE0-BACA-4EA0-B73F-CC7DC1D7F4A1}" type="slidenum">
              <a:rPr lang="en-US" smtClean="0"/>
              <a:pPr/>
              <a:t>4</a:t>
            </a:fld>
            <a:endParaRPr lang="en-US"/>
          </a:p>
        </p:txBody>
      </p:sp>
    </p:spTree>
    <p:extLst>
      <p:ext uri="{BB962C8B-B14F-4D97-AF65-F5344CB8AC3E}">
        <p14:creationId xmlns:p14="http://schemas.microsoft.com/office/powerpoint/2010/main" val="20582412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Generally the closer to native you get the better the potential user experience</a:t>
            </a:r>
          </a:p>
          <a:p>
            <a:r>
              <a:rPr lang="en-US" dirty="0" smtClean="0"/>
              <a:t>Tools like </a:t>
            </a:r>
            <a:r>
              <a:rPr lang="en-US" dirty="0" err="1" smtClean="0"/>
              <a:t>Xamarin</a:t>
            </a:r>
            <a:r>
              <a:rPr lang="en-US" dirty="0" smtClean="0"/>
              <a:t> use native UI technologies and generally offer day one support for most new</a:t>
            </a:r>
            <a:r>
              <a:rPr lang="en-US" baseline="0" dirty="0" smtClean="0"/>
              <a:t> features</a:t>
            </a:r>
          </a:p>
          <a:p>
            <a:r>
              <a:rPr lang="en-US" baseline="0" dirty="0" smtClean="0"/>
              <a:t>However, many tools are made for “true” native technologies, such as tools that wrap </a:t>
            </a:r>
            <a:r>
              <a:rPr lang="en-US" baseline="0" dirty="0" err="1" smtClean="0"/>
              <a:t>apks</a:t>
            </a:r>
            <a:r>
              <a:rPr lang="en-US" baseline="0" dirty="0" smtClean="0"/>
              <a:t> may work better with true native technologies</a:t>
            </a:r>
          </a:p>
          <a:p>
            <a:r>
              <a:rPr lang="en-US" baseline="0" dirty="0" smtClean="0"/>
              <a:t>True native technologies represent the OS creator’s preferred way of writing applications for the OS</a:t>
            </a:r>
          </a:p>
          <a:p>
            <a:r>
              <a:rPr lang="en-US" baseline="0" dirty="0" smtClean="0"/>
              <a:t>True native tools are free</a:t>
            </a:r>
            <a:endParaRPr lang="en-US" dirty="0" smtClean="0"/>
          </a:p>
          <a:p>
            <a:endParaRPr lang="en-US" dirty="0"/>
          </a:p>
        </p:txBody>
      </p:sp>
      <p:sp>
        <p:nvSpPr>
          <p:cNvPr id="4" name="Slide Number Placeholder 3"/>
          <p:cNvSpPr>
            <a:spLocks noGrp="1"/>
          </p:cNvSpPr>
          <p:nvPr>
            <p:ph type="sldNum" sz="quarter" idx="10"/>
          </p:nvPr>
        </p:nvSpPr>
        <p:spPr/>
        <p:txBody>
          <a:bodyPr/>
          <a:lstStyle/>
          <a:p>
            <a:fld id="{DE326DE0-BACA-4EA0-B73F-CC7DC1D7F4A1}" type="slidenum">
              <a:rPr lang="en-US" smtClean="0"/>
              <a:pPr/>
              <a:t>6</a:t>
            </a:fld>
            <a:endParaRPr lang="en-US"/>
          </a:p>
        </p:txBody>
      </p:sp>
    </p:spTree>
    <p:extLst>
      <p:ext uri="{BB962C8B-B14F-4D97-AF65-F5344CB8AC3E}">
        <p14:creationId xmlns:p14="http://schemas.microsoft.com/office/powerpoint/2010/main" val="10858548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Javascript</a:t>
            </a:r>
            <a:r>
              <a:rPr lang="en-US" dirty="0" smtClean="0"/>
              <a:t>/</a:t>
            </a:r>
            <a:r>
              <a:rPr lang="en-US" dirty="0" err="1" smtClean="0"/>
              <a:t>css</a:t>
            </a:r>
            <a:r>
              <a:rPr lang="en-US" dirty="0" smtClean="0"/>
              <a:t>/html</a:t>
            </a:r>
            <a:r>
              <a:rPr lang="en-US" baseline="0" dirty="0" smtClean="0"/>
              <a:t> framework that runs in a native wrapper on a device.</a:t>
            </a:r>
          </a:p>
          <a:p>
            <a:r>
              <a:rPr lang="en-US" baseline="0" dirty="0" smtClean="0"/>
              <a:t>Cordova is open source</a:t>
            </a:r>
          </a:p>
          <a:p>
            <a:r>
              <a:rPr lang="en-US" baseline="0" dirty="0" smtClean="0"/>
              <a:t>Other frameworks built off of it like </a:t>
            </a:r>
            <a:r>
              <a:rPr lang="en-US" baseline="0" dirty="0" err="1" smtClean="0"/>
              <a:t>Telerik’s</a:t>
            </a:r>
            <a:r>
              <a:rPr lang="en-US" baseline="0" dirty="0" smtClean="0"/>
              <a:t> </a:t>
            </a:r>
            <a:r>
              <a:rPr lang="en-US" baseline="0" dirty="0" err="1" smtClean="0"/>
              <a:t>AppBuilder</a:t>
            </a:r>
            <a:r>
              <a:rPr lang="en-US" baseline="0" dirty="0" smtClean="0"/>
              <a:t>, </a:t>
            </a:r>
            <a:r>
              <a:rPr lang="en-US" baseline="0" dirty="0" err="1" smtClean="0"/>
              <a:t>PhoneGap</a:t>
            </a:r>
            <a:r>
              <a:rPr lang="en-US" baseline="0" dirty="0" smtClean="0"/>
              <a:t> and of course VS tools for Cordova</a:t>
            </a:r>
          </a:p>
          <a:p>
            <a:endParaRPr lang="en-US" baseline="0" dirty="0" smtClean="0"/>
          </a:p>
          <a:p>
            <a:r>
              <a:rPr lang="en-US" baseline="0" dirty="0" smtClean="0"/>
              <a:t>Generally all the same except for elements of the application structure</a:t>
            </a:r>
          </a:p>
          <a:p>
            <a:r>
              <a:rPr lang="en-US" baseline="0" dirty="0" smtClean="0"/>
              <a:t>There are also extra services such as </a:t>
            </a:r>
            <a:r>
              <a:rPr lang="en-US" baseline="0" dirty="0" err="1" smtClean="0"/>
              <a:t>PhoneGap’s</a:t>
            </a:r>
            <a:r>
              <a:rPr lang="en-US" baseline="0" dirty="0" smtClean="0"/>
              <a:t> build service in the cloud.</a:t>
            </a:r>
          </a:p>
        </p:txBody>
      </p:sp>
      <p:sp>
        <p:nvSpPr>
          <p:cNvPr id="4" name="Slide Number Placeholder 3"/>
          <p:cNvSpPr>
            <a:spLocks noGrp="1"/>
          </p:cNvSpPr>
          <p:nvPr>
            <p:ph type="sldNum" sz="quarter" idx="10"/>
          </p:nvPr>
        </p:nvSpPr>
        <p:spPr/>
        <p:txBody>
          <a:bodyPr/>
          <a:lstStyle/>
          <a:p>
            <a:fld id="{DE326DE0-BACA-4EA0-B73F-CC7DC1D7F4A1}" type="slidenum">
              <a:rPr lang="en-US" smtClean="0"/>
              <a:pPr/>
              <a:t>7</a:t>
            </a:fld>
            <a:endParaRPr lang="en-US"/>
          </a:p>
        </p:txBody>
      </p:sp>
    </p:spTree>
    <p:extLst>
      <p:ext uri="{BB962C8B-B14F-4D97-AF65-F5344CB8AC3E}">
        <p14:creationId xmlns:p14="http://schemas.microsoft.com/office/powerpoint/2010/main" val="16235669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effectLst/>
              </a:rPr>
              <a:t>Android 2.3.3 and later (4.4 provides the best developer experience)</a:t>
            </a:r>
          </a:p>
          <a:p>
            <a:r>
              <a:rPr lang="en-US" dirty="0" smtClean="0">
                <a:effectLst/>
              </a:rPr>
              <a:t>iOS 6, 7, and 8</a:t>
            </a:r>
          </a:p>
          <a:p>
            <a:r>
              <a:rPr lang="en-US" dirty="0" smtClean="0">
                <a:effectLst/>
              </a:rPr>
              <a:t>Windows 8 and 8.1</a:t>
            </a:r>
          </a:p>
          <a:p>
            <a:r>
              <a:rPr lang="en-US" dirty="0" smtClean="0">
                <a:effectLst/>
              </a:rPr>
              <a:t>Windows Phone 8 and 8.</a:t>
            </a:r>
          </a:p>
          <a:p>
            <a:r>
              <a:rPr lang="en-US" dirty="0" smtClean="0">
                <a:effectLst/>
              </a:rPr>
              <a:t>Windows Universal</a:t>
            </a:r>
          </a:p>
          <a:p>
            <a:endParaRPr lang="en-US" dirty="0"/>
          </a:p>
        </p:txBody>
      </p:sp>
      <p:sp>
        <p:nvSpPr>
          <p:cNvPr id="4" name="Slide Number Placeholder 3"/>
          <p:cNvSpPr>
            <a:spLocks noGrp="1"/>
          </p:cNvSpPr>
          <p:nvPr>
            <p:ph type="sldNum" sz="quarter" idx="10"/>
          </p:nvPr>
        </p:nvSpPr>
        <p:spPr/>
        <p:txBody>
          <a:bodyPr/>
          <a:lstStyle/>
          <a:p>
            <a:fld id="{DE326DE0-BACA-4EA0-B73F-CC7DC1D7F4A1}" type="slidenum">
              <a:rPr lang="en-US" smtClean="0"/>
              <a:pPr/>
              <a:t>9</a:t>
            </a:fld>
            <a:endParaRPr lang="en-US"/>
          </a:p>
        </p:txBody>
      </p:sp>
    </p:spTree>
    <p:extLst>
      <p:ext uri="{BB962C8B-B14F-4D97-AF65-F5344CB8AC3E}">
        <p14:creationId xmlns:p14="http://schemas.microsoft.com/office/powerpoint/2010/main" val="11123942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This stuff is installed for you.</a:t>
            </a:r>
          </a:p>
          <a:p>
            <a:endParaRPr lang="en-US" dirty="0"/>
          </a:p>
        </p:txBody>
      </p:sp>
      <p:sp>
        <p:nvSpPr>
          <p:cNvPr id="4" name="Slide Number Placeholder 3"/>
          <p:cNvSpPr>
            <a:spLocks noGrp="1"/>
          </p:cNvSpPr>
          <p:nvPr>
            <p:ph type="sldNum" sz="quarter" idx="10"/>
          </p:nvPr>
        </p:nvSpPr>
        <p:spPr/>
        <p:txBody>
          <a:bodyPr/>
          <a:lstStyle/>
          <a:p>
            <a:fld id="{DE326DE0-BACA-4EA0-B73F-CC7DC1D7F4A1}" type="slidenum">
              <a:rPr lang="en-US" smtClean="0"/>
              <a:pPr/>
              <a:t>10</a:t>
            </a:fld>
            <a:endParaRPr lang="en-US"/>
          </a:p>
        </p:txBody>
      </p:sp>
    </p:spTree>
    <p:extLst>
      <p:ext uri="{BB962C8B-B14F-4D97-AF65-F5344CB8AC3E}">
        <p14:creationId xmlns:p14="http://schemas.microsoft.com/office/powerpoint/2010/main" val="167558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Standard plugins</a:t>
            </a:r>
          </a:p>
          <a:p>
            <a:r>
              <a:rPr lang="en-US" dirty="0" smtClean="0"/>
              <a:t>Adding custom plugins</a:t>
            </a:r>
          </a:p>
          <a:p>
            <a:r>
              <a:rPr lang="en-US" dirty="0" smtClean="0"/>
              <a:t>Creating a new plugin</a:t>
            </a:r>
          </a:p>
          <a:p>
            <a:endParaRPr lang="en-US" dirty="0" smtClean="0"/>
          </a:p>
          <a:p>
            <a:r>
              <a:rPr lang="en-US" b="1" dirty="0" smtClean="0"/>
              <a:t>I </a:t>
            </a:r>
            <a:r>
              <a:rPr lang="en-US" b="1" dirty="0" err="1" smtClean="0"/>
              <a:t>Haz</a:t>
            </a:r>
            <a:r>
              <a:rPr lang="en-US" b="1" dirty="0" smtClean="0"/>
              <a:t> Cheeseburger?!?!”  message Ripple</a:t>
            </a:r>
            <a:endParaRPr lang="en-US" dirty="0" smtClean="0"/>
          </a:p>
          <a:p>
            <a:endParaRPr lang="en-US" dirty="0"/>
          </a:p>
        </p:txBody>
      </p:sp>
      <p:sp>
        <p:nvSpPr>
          <p:cNvPr id="4" name="Slide Number Placeholder 3"/>
          <p:cNvSpPr>
            <a:spLocks noGrp="1"/>
          </p:cNvSpPr>
          <p:nvPr>
            <p:ph type="sldNum" sz="quarter" idx="10"/>
          </p:nvPr>
        </p:nvSpPr>
        <p:spPr/>
        <p:txBody>
          <a:bodyPr/>
          <a:lstStyle/>
          <a:p>
            <a:fld id="{DE326DE0-BACA-4EA0-B73F-CC7DC1D7F4A1}" type="slidenum">
              <a:rPr lang="en-US" smtClean="0"/>
              <a:pPr/>
              <a:t>24</a:t>
            </a:fld>
            <a:endParaRPr lang="en-US"/>
          </a:p>
        </p:txBody>
      </p:sp>
    </p:spTree>
    <p:extLst>
      <p:ext uri="{BB962C8B-B14F-4D97-AF65-F5344CB8AC3E}">
        <p14:creationId xmlns:p14="http://schemas.microsoft.com/office/powerpoint/2010/main" val="14892687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Visual Studio Live! Redmond 2014">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4" name="Date Placeholder 3"/>
          <p:cNvSpPr>
            <a:spLocks noGrp="1"/>
          </p:cNvSpPr>
          <p:nvPr>
            <p:ph type="dt" sz="half" idx="10"/>
          </p:nvPr>
        </p:nvSpPr>
        <p:spPr/>
        <p:txBody>
          <a:bodyPr/>
          <a:lstStyle/>
          <a:p>
            <a:fld id="{3FE51E94-D08C-431E-88FC-7EB62E529A19}" type="datetimeFigureOut">
              <a:rPr lang="en-US" smtClean="0"/>
              <a:pPr/>
              <a:t>5/17/16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2999880108"/>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FE51E94-D08C-431E-88FC-7EB62E529A19}" type="datetimeFigureOut">
              <a:rPr lang="en-US" smtClean="0"/>
              <a:pPr/>
              <a:t>5/17/16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4254908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54781"/>
            <a:ext cx="2057400" cy="329088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54781"/>
            <a:ext cx="6019800" cy="329088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FE51E94-D08C-431E-88FC-7EB62E529A19}" type="datetimeFigureOut">
              <a:rPr lang="en-US" smtClean="0"/>
              <a:pPr/>
              <a:t>5/17/16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13343780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13_Blank">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rtlCol="0"/>
          <a:lstStyle>
            <a:lvl1pPr>
              <a:defRPr/>
            </a:lvl1pPr>
          </a:lstStyle>
          <a:p>
            <a:r>
              <a:rPr lang="en-US" dirty="0" smtClean="0"/>
              <a:t>Click to Edit Master Title Style</a:t>
            </a:r>
            <a:endParaRPr lang="en-US" dirty="0"/>
          </a:p>
        </p:txBody>
      </p:sp>
    </p:spTree>
    <p:extLst>
      <p:ext uri="{BB962C8B-B14F-4D97-AF65-F5344CB8AC3E}">
        <p14:creationId xmlns:p14="http://schemas.microsoft.com/office/powerpoint/2010/main" val="11099418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2_Blank">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rtlCol="0"/>
          <a:lstStyle>
            <a:lvl1pPr>
              <a:defRPr/>
            </a:lvl1pPr>
          </a:lstStyle>
          <a:p>
            <a:r>
              <a:rPr lang="en-US" dirty="0" smtClean="0"/>
              <a:t>Click to Edit Master Title Style</a:t>
            </a:r>
            <a:endParaRPr lang="en-US" dirty="0"/>
          </a:p>
        </p:txBody>
      </p:sp>
    </p:spTree>
    <p:extLst>
      <p:ext uri="{BB962C8B-B14F-4D97-AF65-F5344CB8AC3E}">
        <p14:creationId xmlns:p14="http://schemas.microsoft.com/office/powerpoint/2010/main" val="11099418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3_Blank">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rtlCol="0"/>
          <a:lstStyle>
            <a:lvl1pPr>
              <a:defRPr/>
            </a:lvl1pPr>
          </a:lstStyle>
          <a:p>
            <a:r>
              <a:rPr lang="en-US" dirty="0" smtClean="0"/>
              <a:t>Click to Edit Master Title Style</a:t>
            </a:r>
            <a:endParaRPr lang="en-US" dirty="0"/>
          </a:p>
        </p:txBody>
      </p:sp>
    </p:spTree>
    <p:extLst>
      <p:ext uri="{BB962C8B-B14F-4D97-AF65-F5344CB8AC3E}">
        <p14:creationId xmlns:p14="http://schemas.microsoft.com/office/powerpoint/2010/main" val="11099418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8613"/>
            <a:ext cx="7772400" cy="11017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D088F999-7A4E-6B4F-9FED-EF75B73AD044}" type="datetimeFigureOut">
              <a:rPr lang="en-US" smtClean="0"/>
              <a:t>5/17/16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50873369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088F999-7A4E-6B4F-9FED-EF75B73AD044}" type="datetimeFigureOut">
              <a:rPr lang="en-US" smtClean="0"/>
              <a:t>5/17/16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90448429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5"/>
            <a:ext cx="7772400" cy="1022350"/>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179638"/>
            <a:ext cx="7772400" cy="112553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088F999-7A4E-6B4F-9FED-EF75B73AD044}" type="datetimeFigureOut">
              <a:rPr lang="en-US" smtClean="0"/>
              <a:t>5/17/16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421327427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200150"/>
            <a:ext cx="4038600" cy="3394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200150"/>
            <a:ext cx="4038600" cy="3394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D088F999-7A4E-6B4F-9FED-EF75B73AD044}" type="datetimeFigureOut">
              <a:rPr lang="en-US" smtClean="0"/>
              <a:t>5/17/16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70361024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0938"/>
            <a:ext cx="4040188" cy="4810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631950"/>
            <a:ext cx="4040188" cy="29622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150938"/>
            <a:ext cx="4041775" cy="4810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1631950"/>
            <a:ext cx="4041775" cy="29622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D088F999-7A4E-6B4F-9FED-EF75B73AD044}" type="datetimeFigureOut">
              <a:rPr lang="en-US" smtClean="0"/>
              <a:t>5/17/16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068852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Visual Studio Live! Washington, D.C.">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FE51E94-D08C-431E-88FC-7EB62E529A19}" type="datetimeFigureOut">
              <a:rPr lang="en-US" smtClean="0"/>
              <a:pPr/>
              <a:t>5/17/16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129905591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D088F999-7A4E-6B4F-9FED-EF75B73AD044}" type="datetimeFigureOut">
              <a:rPr lang="en-US" smtClean="0"/>
              <a:t>5/17/16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11426953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088F999-7A4E-6B4F-9FED-EF75B73AD044}" type="datetimeFigureOut">
              <a:rPr lang="en-US" smtClean="0"/>
              <a:t>5/17/16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409544873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8"/>
            <a:ext cx="3008313" cy="871537"/>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04788"/>
            <a:ext cx="5111750" cy="438943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076325"/>
            <a:ext cx="3008313" cy="35179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088F999-7A4E-6B4F-9FED-EF75B73AD044}" type="datetimeFigureOut">
              <a:rPr lang="en-US" smtClean="0"/>
              <a:t>5/17/16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51704577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450"/>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460375"/>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900"/>
            <a:ext cx="5486400" cy="60325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088F999-7A4E-6B4F-9FED-EF75B73AD044}" type="datetimeFigureOut">
              <a:rPr lang="en-US" smtClean="0"/>
              <a:t>5/17/16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259426327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088F999-7A4E-6B4F-9FED-EF75B73AD044}" type="datetimeFigureOut">
              <a:rPr lang="en-US" smtClean="0"/>
              <a:t>5/17/16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205771999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6375"/>
            <a:ext cx="2057400" cy="438785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06375"/>
            <a:ext cx="6019800" cy="438785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088F999-7A4E-6B4F-9FED-EF75B73AD044}" type="datetimeFigureOut">
              <a:rPr lang="en-US" smtClean="0"/>
              <a:t>5/17/16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104877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180036"/>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FE51E94-D08C-431E-88FC-7EB62E529A19}" type="datetimeFigureOut">
              <a:rPr lang="en-US" smtClean="0"/>
              <a:pPr/>
              <a:t>5/17/16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20587975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3FE51E94-D08C-431E-88FC-7EB62E529A19}" type="datetimeFigureOut">
              <a:rPr lang="en-US" smtClean="0"/>
              <a:pPr/>
              <a:t>5/17/16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24261071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80"/>
            <a:ext cx="8229600" cy="85725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8"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8"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3FE51E94-D08C-431E-88FC-7EB62E529A19}" type="datetimeFigureOut">
              <a:rPr lang="en-US" smtClean="0"/>
              <a:pPr/>
              <a:t>5/17/16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26523259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FE51E94-D08C-431E-88FC-7EB62E529A19}" type="datetimeFigureOut">
              <a:rPr lang="en-US" smtClean="0"/>
              <a:pPr/>
              <a:t>5/17/16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35463766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FE51E94-D08C-431E-88FC-7EB62E529A19}" type="datetimeFigureOut">
              <a:rPr lang="en-US" smtClean="0"/>
              <a:pPr/>
              <a:t>5/17/16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23573584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3" y="204788"/>
            <a:ext cx="3008313" cy="871538"/>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3" y="1076327"/>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FE51E94-D08C-431E-88FC-7EB62E529A19}" type="datetimeFigureOut">
              <a:rPr lang="en-US" smtClean="0"/>
              <a:pPr/>
              <a:t>5/17/16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23800065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4"/>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FE51E94-D08C-431E-88FC-7EB62E529A19}" type="datetimeFigureOut">
              <a:rPr lang="en-US" smtClean="0"/>
              <a:pPr/>
              <a:t>5/17/16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2197675691"/>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theme" Target="../theme/theme1.xml"/><Relationship Id="rId16" Type="http://schemas.openxmlformats.org/officeDocument/2006/relationships/image" Target="../media/image1.jp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5.xml"/><Relationship Id="rId12" Type="http://schemas.openxmlformats.org/officeDocument/2006/relationships/theme" Target="../theme/theme2.xml"/><Relationship Id="rId13" Type="http://schemas.openxmlformats.org/officeDocument/2006/relationships/image" Target="../media/image1.jpg"/><Relationship Id="rId1" Type="http://schemas.openxmlformats.org/officeDocument/2006/relationships/slideLayout" Target="../slideLayouts/slideLayout15.xml"/><Relationship Id="rId2" Type="http://schemas.openxmlformats.org/officeDocument/2006/relationships/slideLayout" Target="../slideLayouts/slideLayout16.xml"/><Relationship Id="rId3" Type="http://schemas.openxmlformats.org/officeDocument/2006/relationships/slideLayout" Target="../slideLayouts/slideLayout17.xml"/><Relationship Id="rId4" Type="http://schemas.openxmlformats.org/officeDocument/2006/relationships/slideLayout" Target="../slideLayouts/slideLayout18.xml"/><Relationship Id="rId5" Type="http://schemas.openxmlformats.org/officeDocument/2006/relationships/slideLayout" Target="../slideLayouts/slideLayout19.xml"/><Relationship Id="rId6" Type="http://schemas.openxmlformats.org/officeDocument/2006/relationships/slideLayout" Target="../slideLayouts/slideLayout20.xml"/><Relationship Id="rId7" Type="http://schemas.openxmlformats.org/officeDocument/2006/relationships/slideLayout" Target="../slideLayouts/slideLayout21.xml"/><Relationship Id="rId8" Type="http://schemas.openxmlformats.org/officeDocument/2006/relationships/slideLayout" Target="../slideLayouts/slideLayout22.xml"/><Relationship Id="rId9" Type="http://schemas.openxmlformats.org/officeDocument/2006/relationships/slideLayout" Target="../slideLayouts/slideLayout23.xml"/><Relationship Id="rId10"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6"/>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80"/>
            <a:ext cx="8229600" cy="85725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3FE51E94-D08C-431E-88FC-7EB62E529A19}" type="datetimeFigureOut">
              <a:rPr lang="en-US" smtClean="0"/>
              <a:pPr/>
              <a:t>5/17/16</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AA433EB1-7740-4DF8-A084-DB4A629F7746}" type="slidenum">
              <a:rPr lang="en-US" smtClean="0"/>
              <a:pPr/>
              <a:t>‹#›</a:t>
            </a:fld>
            <a:endParaRPr lang="en-US"/>
          </a:p>
        </p:txBody>
      </p:sp>
    </p:spTree>
    <p:extLst>
      <p:ext uri="{BB962C8B-B14F-4D97-AF65-F5344CB8AC3E}">
        <p14:creationId xmlns:p14="http://schemas.microsoft.com/office/powerpoint/2010/main" val="2946264167"/>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75" r:id="rId12"/>
    <p:sldLayoutId id="2147483676" r:id="rId13"/>
    <p:sldLayoutId id="2147483677" r:id="rId14"/>
  </p:sldLayoutIdLst>
  <p:timing>
    <p:tnLst>
      <p:par>
        <p:cTn id="1" dur="indefinite" restart="never" nodeType="tmRoot"/>
      </p:par>
    </p:tnLst>
  </p:timing>
  <p:txStyles>
    <p:titleStyle>
      <a:lvl1pPr algn="ctr" defTabSz="914400" rtl="0" eaLnBrk="1" latinLnBrk="0" hangingPunct="1">
        <a:spcBef>
          <a:spcPct val="0"/>
        </a:spcBef>
        <a:buNone/>
        <a:defRPr sz="4400" kern="1200">
          <a:solidFill>
            <a:schemeClr val="bg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bg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bg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bg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6375"/>
            <a:ext cx="8229600" cy="85725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200150"/>
            <a:ext cx="8229600" cy="3394075"/>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4767263"/>
            <a:ext cx="21336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D088F999-7A4E-6B4F-9FED-EF75B73AD044}" type="datetimeFigureOut">
              <a:rPr lang="en-US" smtClean="0"/>
              <a:t>5/17/16</a:t>
            </a:fld>
            <a:endParaRPr lang="en-US"/>
          </a:p>
        </p:txBody>
      </p:sp>
      <p:sp>
        <p:nvSpPr>
          <p:cNvPr id="5" name="Footer Placeholder 4"/>
          <p:cNvSpPr>
            <a:spLocks noGrp="1"/>
          </p:cNvSpPr>
          <p:nvPr>
            <p:ph type="ftr" sz="quarter" idx="3"/>
          </p:nvPr>
        </p:nvSpPr>
        <p:spPr>
          <a:xfrm>
            <a:off x="3124200" y="4767263"/>
            <a:ext cx="2895600" cy="274637"/>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5D024AAD-DF78-DE44-A1F3-EEB19EDC9165}" type="slidenum">
              <a:rPr lang="en-US" smtClean="0"/>
              <a:t>‹#›</a:t>
            </a:fld>
            <a:endParaRPr lang="en-US"/>
          </a:p>
        </p:txBody>
      </p:sp>
    </p:spTree>
    <p:extLst>
      <p:ext uri="{BB962C8B-B14F-4D97-AF65-F5344CB8AC3E}">
        <p14:creationId xmlns:p14="http://schemas.microsoft.com/office/powerpoint/2010/main" val="1580938178"/>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image" Target="../media/image16.jpg"/><Relationship Id="rId4" Type="http://schemas.openxmlformats.org/officeDocument/2006/relationships/image" Target="../media/image17.png"/><Relationship Id="rId5" Type="http://schemas.openxmlformats.org/officeDocument/2006/relationships/image" Target="../media/image18.jpeg"/><Relationship Id="rId6" Type="http://schemas.openxmlformats.org/officeDocument/2006/relationships/image" Target="../media/image19.jpg"/><Relationship Id="rId7" Type="http://schemas.openxmlformats.org/officeDocument/2006/relationships/image" Target="../media/image20.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23.jpeg"/><Relationship Id="rId4" Type="http://schemas.openxmlformats.org/officeDocument/2006/relationships/image" Target="../media/image24.jpeg"/><Relationship Id="rId5" Type="http://schemas.openxmlformats.org/officeDocument/2006/relationships/image" Target="../media/image25.png"/><Relationship Id="rId1" Type="http://schemas.openxmlformats.org/officeDocument/2006/relationships/slideLayout" Target="../slideLayouts/slideLayout2.xml"/><Relationship Id="rId2" Type="http://schemas.openxmlformats.org/officeDocument/2006/relationships/image" Target="../media/image22.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 Id="rId3" Type="http://schemas.openxmlformats.org/officeDocument/2006/relationships/image" Target="../media/image2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0.png"/><Relationship Id="rId5" Type="http://schemas.openxmlformats.org/officeDocument/2006/relationships/image" Target="../media/image31.png"/><Relationship Id="rId6" Type="http://schemas.openxmlformats.org/officeDocument/2006/relationships/image" Target="../media/image32.png"/><Relationship Id="rId7" Type="http://schemas.openxmlformats.org/officeDocument/2006/relationships/image" Target="../media/image33.jpg"/><Relationship Id="rId8" Type="http://schemas.openxmlformats.org/officeDocument/2006/relationships/image" Target="../media/image34.jpg"/><Relationship Id="rId9" Type="http://schemas.openxmlformats.org/officeDocument/2006/relationships/image" Target="../media/image35.png"/><Relationship Id="rId1" Type="http://schemas.openxmlformats.org/officeDocument/2006/relationships/slideLayout" Target="../slideLayouts/slideLayout2.xml"/><Relationship Id="rId2" Type="http://schemas.openxmlformats.org/officeDocument/2006/relationships/image" Target="../media/image28.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png"/><Relationship Id="rId3" Type="http://schemas.openxmlformats.org/officeDocument/2006/relationships/image" Target="../media/image3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jpeg"/></Relationships>
</file>

<file path=ppt/slides/_rels/slide22.xml.rels><?xml version="1.0" encoding="UTF-8" standalone="yes"?>
<Relationships xmlns="http://schemas.openxmlformats.org/package/2006/relationships"><Relationship Id="rId3" Type="http://schemas.openxmlformats.org/officeDocument/2006/relationships/image" Target="../media/image40.tiff"/><Relationship Id="rId4" Type="http://schemas.openxmlformats.org/officeDocument/2006/relationships/image" Target="../media/image41.tiff"/><Relationship Id="rId5" Type="http://schemas.openxmlformats.org/officeDocument/2006/relationships/image" Target="../media/image42.tiff"/><Relationship Id="rId1" Type="http://schemas.openxmlformats.org/officeDocument/2006/relationships/slideLayout" Target="../slideLayouts/slideLayout2.xml"/><Relationship Id="rId2" Type="http://schemas.openxmlformats.org/officeDocument/2006/relationships/image" Target="../media/image39.tif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4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4.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 Id="rId3" Type="http://schemas.openxmlformats.org/officeDocument/2006/relationships/image" Target="../media/image4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4.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mailto:kevinf@magenic.com" TargetMode="External"/><Relationship Id="rId3" Type="http://schemas.openxmlformats.org/officeDocument/2006/relationships/hyperlink" Target="http://windingroadway.blogspot.com/"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4" Type="http://schemas.openxmlformats.org/officeDocument/2006/relationships/image" Target="../media/image4.jpe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 Id="rId7" Type="http://schemas.openxmlformats.org/officeDocument/2006/relationships/image" Target="../media/image5.png"/><Relationship Id="rId8" Type="http://schemas.openxmlformats.org/officeDocument/2006/relationships/image" Target="../media/image6.png"/><Relationship Id="rId9"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diagramData" Target="../diagrams/data1.xml"/></Relationships>
</file>

<file path=ppt/slides/_rels/slide6.xml.rels><?xml version="1.0" encoding="UTF-8" standalone="yes"?>
<Relationships xmlns="http://schemas.openxmlformats.org/package/2006/relationships"><Relationship Id="rId11" Type="http://schemas.openxmlformats.org/officeDocument/2006/relationships/diagramColors" Target="../diagrams/colors3.xml"/><Relationship Id="rId12" Type="http://schemas.microsoft.com/office/2007/relationships/diagramDrawing" Target="../diagrams/drawing3.xml"/><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diagramData" Target="../diagrams/data2.xml"/><Relationship Id="rId4" Type="http://schemas.openxmlformats.org/officeDocument/2006/relationships/diagramLayout" Target="../diagrams/layout2.xml"/><Relationship Id="rId5" Type="http://schemas.openxmlformats.org/officeDocument/2006/relationships/diagramQuickStyle" Target="../diagrams/quickStyle2.xml"/><Relationship Id="rId6" Type="http://schemas.openxmlformats.org/officeDocument/2006/relationships/diagramColors" Target="../diagrams/colors2.xml"/><Relationship Id="rId7" Type="http://schemas.microsoft.com/office/2007/relationships/diagramDrawing" Target="../diagrams/drawing2.xml"/><Relationship Id="rId8" Type="http://schemas.openxmlformats.org/officeDocument/2006/relationships/diagramData" Target="../diagrams/data3.xml"/><Relationship Id="rId9" Type="http://schemas.openxmlformats.org/officeDocument/2006/relationships/diagramLayout" Target="../diagrams/layout3.xml"/><Relationship Id="rId10" Type="http://schemas.openxmlformats.org/officeDocument/2006/relationships/diagramQuickStyle" Target="../diagrams/quickStyle3.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jpeg"/><Relationship Id="rId5" Type="http://schemas.openxmlformats.org/officeDocument/2006/relationships/image" Target="../media/image10.png"/><Relationship Id="rId6"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jp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jpg"/><Relationship Id="rId5" Type="http://schemas.openxmlformats.org/officeDocument/2006/relationships/image" Target="../media/image15.tiff"/><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6" name="Rectangle 5"/>
          <p:cNvSpPr>
            <a:spLocks noChangeArrowheads="1"/>
          </p:cNvSpPr>
          <p:nvPr/>
        </p:nvSpPr>
        <p:spPr bwMode="auto">
          <a:xfrm>
            <a:off x="4022725" y="2571750"/>
            <a:ext cx="3987800" cy="129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5923" tIns="42962" rIns="85923" bIns="42962"/>
          <a:lstStyle/>
          <a:p>
            <a:pPr algn="r" eaLnBrk="1" hangingPunct="1">
              <a:defRPr/>
            </a:pPr>
            <a:r>
              <a:rPr lang="en-US" sz="3200" b="1" dirty="0" smtClean="0">
                <a:solidFill>
                  <a:srgbClr val="DDA841"/>
                </a:solidFill>
                <a:latin typeface="Arial" charset="0"/>
                <a:cs typeface="+mn-cs"/>
              </a:rPr>
              <a:t>Kevin Ford</a:t>
            </a:r>
            <a:endParaRPr lang="en-US" sz="2800" b="1" dirty="0">
              <a:solidFill>
                <a:srgbClr val="DDA841"/>
              </a:solidFill>
              <a:latin typeface="Arial" charset="0"/>
              <a:cs typeface="+mn-cs"/>
            </a:endParaRPr>
          </a:p>
          <a:p>
            <a:pPr algn="r">
              <a:defRPr/>
            </a:pPr>
            <a:r>
              <a:rPr lang="en-US" sz="2400" b="1" dirty="0" smtClean="0">
                <a:solidFill>
                  <a:srgbClr val="DDA841"/>
                </a:solidFill>
                <a:latin typeface="Arial" charset="0"/>
              </a:rPr>
              <a:t>Mobile Practice Lead</a:t>
            </a:r>
          </a:p>
          <a:p>
            <a:pPr algn="r">
              <a:defRPr/>
            </a:pPr>
            <a:r>
              <a:rPr lang="en-US" sz="2400" b="1" dirty="0" err="1" smtClean="0">
                <a:solidFill>
                  <a:srgbClr val="DDA841"/>
                </a:solidFill>
                <a:latin typeface="Arial" charset="0"/>
              </a:rPr>
              <a:t>Magenic</a:t>
            </a:r>
            <a:endParaRPr lang="en-US" sz="2400" b="1" dirty="0" smtClean="0">
              <a:solidFill>
                <a:srgbClr val="DDA841"/>
              </a:solidFill>
              <a:latin typeface="Arial" charset="0"/>
            </a:endParaRPr>
          </a:p>
          <a:p>
            <a:pPr eaLnBrk="1" hangingPunct="1">
              <a:defRPr/>
            </a:pPr>
            <a:endParaRPr lang="en-US" b="1" dirty="0">
              <a:solidFill>
                <a:srgbClr val="1F497D"/>
              </a:solidFill>
              <a:latin typeface="Arial" charset="0"/>
              <a:cs typeface="+mn-cs"/>
            </a:endParaRPr>
          </a:p>
          <a:p>
            <a:pPr eaLnBrk="1" hangingPunct="1">
              <a:defRPr/>
            </a:pPr>
            <a:endParaRPr lang="en-US" sz="1400" dirty="0">
              <a:solidFill>
                <a:srgbClr val="1F497D"/>
              </a:solidFill>
              <a:latin typeface="Times New Roman" pitchFamily="28" charset="0"/>
              <a:cs typeface="+mn-cs"/>
            </a:endParaRPr>
          </a:p>
        </p:txBody>
      </p:sp>
      <p:sp>
        <p:nvSpPr>
          <p:cNvPr id="7" name="Text Box 7"/>
          <p:cNvSpPr txBox="1">
            <a:spLocks noChangeArrowheads="1"/>
          </p:cNvSpPr>
          <p:nvPr/>
        </p:nvSpPr>
        <p:spPr bwMode="auto">
          <a:xfrm>
            <a:off x="4410077" y="3982819"/>
            <a:ext cx="3667123"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1600">
                <a:solidFill>
                  <a:schemeClr val="tx1"/>
                </a:solidFill>
                <a:latin typeface="Lucida Console" pitchFamily="49" charset="0"/>
                <a:cs typeface="Arial" charset="0"/>
              </a:defRPr>
            </a:lvl1pPr>
            <a:lvl2pPr marL="742950" indent="-285750">
              <a:defRPr sz="1600">
                <a:solidFill>
                  <a:schemeClr val="tx1"/>
                </a:solidFill>
                <a:latin typeface="Lucida Console" pitchFamily="49" charset="0"/>
                <a:cs typeface="Arial" charset="0"/>
              </a:defRPr>
            </a:lvl2pPr>
            <a:lvl3pPr marL="1143000" indent="-228600">
              <a:defRPr sz="1600">
                <a:solidFill>
                  <a:schemeClr val="tx1"/>
                </a:solidFill>
                <a:latin typeface="Lucida Console" pitchFamily="49" charset="0"/>
                <a:cs typeface="Arial" charset="0"/>
              </a:defRPr>
            </a:lvl3pPr>
            <a:lvl4pPr marL="1600200" indent="-228600">
              <a:defRPr sz="1600">
                <a:solidFill>
                  <a:schemeClr val="tx1"/>
                </a:solidFill>
                <a:latin typeface="Lucida Console" pitchFamily="49" charset="0"/>
                <a:cs typeface="Arial" charset="0"/>
              </a:defRPr>
            </a:lvl4pPr>
            <a:lvl5pPr marL="2057400" indent="-228600">
              <a:defRPr sz="1600">
                <a:solidFill>
                  <a:schemeClr val="tx1"/>
                </a:solidFill>
                <a:latin typeface="Lucida Console" pitchFamily="49" charset="0"/>
                <a:cs typeface="Arial" charset="0"/>
              </a:defRPr>
            </a:lvl5pPr>
            <a:lvl6pPr marL="2514600" indent="-228600" eaLnBrk="0" fontAlgn="base" hangingPunct="0">
              <a:spcBef>
                <a:spcPct val="0"/>
              </a:spcBef>
              <a:spcAft>
                <a:spcPct val="0"/>
              </a:spcAft>
              <a:defRPr sz="1600">
                <a:solidFill>
                  <a:schemeClr val="tx1"/>
                </a:solidFill>
                <a:latin typeface="Lucida Console" pitchFamily="49" charset="0"/>
                <a:cs typeface="Arial" charset="0"/>
              </a:defRPr>
            </a:lvl6pPr>
            <a:lvl7pPr marL="2971800" indent="-228600" eaLnBrk="0" fontAlgn="base" hangingPunct="0">
              <a:spcBef>
                <a:spcPct val="0"/>
              </a:spcBef>
              <a:spcAft>
                <a:spcPct val="0"/>
              </a:spcAft>
              <a:defRPr sz="1600">
                <a:solidFill>
                  <a:schemeClr val="tx1"/>
                </a:solidFill>
                <a:latin typeface="Lucida Console" pitchFamily="49" charset="0"/>
                <a:cs typeface="Arial" charset="0"/>
              </a:defRPr>
            </a:lvl7pPr>
            <a:lvl8pPr marL="3429000" indent="-228600" eaLnBrk="0" fontAlgn="base" hangingPunct="0">
              <a:spcBef>
                <a:spcPct val="0"/>
              </a:spcBef>
              <a:spcAft>
                <a:spcPct val="0"/>
              </a:spcAft>
              <a:defRPr sz="1600">
                <a:solidFill>
                  <a:schemeClr val="tx1"/>
                </a:solidFill>
                <a:latin typeface="Lucida Console" pitchFamily="49" charset="0"/>
                <a:cs typeface="Arial" charset="0"/>
              </a:defRPr>
            </a:lvl8pPr>
            <a:lvl9pPr marL="3886200" indent="-228600" eaLnBrk="0" fontAlgn="base" hangingPunct="0">
              <a:spcBef>
                <a:spcPct val="0"/>
              </a:spcBef>
              <a:spcAft>
                <a:spcPct val="0"/>
              </a:spcAft>
              <a:defRPr sz="1600">
                <a:solidFill>
                  <a:schemeClr val="tx1"/>
                </a:solidFill>
                <a:latin typeface="Lucida Console" pitchFamily="49" charset="0"/>
                <a:cs typeface="Arial" charset="0"/>
              </a:defRPr>
            </a:lvl9pPr>
          </a:lstStyle>
          <a:p>
            <a:pPr algn="r"/>
            <a:r>
              <a:rPr lang="en-US" sz="2000" dirty="0">
                <a:solidFill>
                  <a:srgbClr val="DDA841"/>
                </a:solidFill>
                <a:latin typeface="Arial" charset="0"/>
              </a:rPr>
              <a:t>Level: </a:t>
            </a:r>
            <a:r>
              <a:rPr lang="en-US" sz="2000" dirty="0" smtClean="0">
                <a:solidFill>
                  <a:srgbClr val="DDA841"/>
                </a:solidFill>
                <a:latin typeface="Arial" charset="0"/>
              </a:rPr>
              <a:t>Intermediate</a:t>
            </a:r>
            <a:endParaRPr lang="en-US" sz="2000" dirty="0">
              <a:solidFill>
                <a:srgbClr val="DDA841"/>
              </a:solidFill>
              <a:latin typeface="Arial" charset="0"/>
            </a:endParaRPr>
          </a:p>
          <a:p>
            <a:pPr algn="r"/>
            <a:endParaRPr lang="en-US" b="1" dirty="0">
              <a:solidFill>
                <a:schemeClr val="accent1"/>
              </a:solidFill>
              <a:latin typeface="Arial" charset="0"/>
            </a:endParaRPr>
          </a:p>
        </p:txBody>
      </p:sp>
      <p:sp>
        <p:nvSpPr>
          <p:cNvPr id="8" name="Rectangle 3"/>
          <p:cNvSpPr txBox="1">
            <a:spLocks noChangeArrowheads="1"/>
          </p:cNvSpPr>
          <p:nvPr/>
        </p:nvSpPr>
        <p:spPr bwMode="auto">
          <a:xfrm>
            <a:off x="381000" y="1289050"/>
            <a:ext cx="7620000" cy="1130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292100" dist="35921" dir="2700000" algn="ctr" rotWithShape="0">
                    <a:schemeClr val="tx1"/>
                  </a:outerShdw>
                </a:effectLst>
              </a14:hiddenEffects>
            </a:ext>
          </a:extLst>
        </p:spPr>
        <p:txBody>
          <a:bodyPr vert="horz" wrap="square" lIns="90379" tIns="44448" rIns="90379" bIns="44448" numCol="1" anchor="ctr" anchorCtr="0" compatLnSpc="1">
            <a:prstTxWarp prst="textNoShape">
              <a:avLst/>
            </a:prstTxWarp>
          </a:bodyPr>
          <a:lstStyle>
            <a:lvl1pPr algn="l" defTabSz="896938" rtl="0" eaLnBrk="0" fontAlgn="base" hangingPunct="0">
              <a:spcBef>
                <a:spcPct val="0"/>
              </a:spcBef>
              <a:spcAft>
                <a:spcPct val="0"/>
              </a:spcAft>
              <a:defRPr sz="3000">
                <a:solidFill>
                  <a:srgbClr val="00B0EB"/>
                </a:solidFill>
                <a:effectLst>
                  <a:outerShdw blurRad="38100" dist="38100" dir="2700000" algn="tl">
                    <a:srgbClr val="000000"/>
                  </a:outerShdw>
                </a:effectLst>
                <a:latin typeface="+mj-lt"/>
                <a:ea typeface="+mj-ea"/>
                <a:cs typeface="+mj-cs"/>
              </a:defRPr>
            </a:lvl1pPr>
            <a:lvl2pPr algn="l" defTabSz="896938" rtl="0" eaLnBrk="0" fontAlgn="base" hangingPunct="0">
              <a:spcBef>
                <a:spcPct val="0"/>
              </a:spcBef>
              <a:spcAft>
                <a:spcPct val="0"/>
              </a:spcAft>
              <a:defRPr sz="3000">
                <a:solidFill>
                  <a:srgbClr val="00B0EB"/>
                </a:solidFill>
                <a:effectLst>
                  <a:outerShdw blurRad="38100" dist="38100" dir="2700000" algn="tl">
                    <a:srgbClr val="000000"/>
                  </a:outerShdw>
                </a:effectLst>
                <a:latin typeface="Arial Black" pitchFamily="28" charset="0"/>
              </a:defRPr>
            </a:lvl2pPr>
            <a:lvl3pPr algn="l" defTabSz="896938" rtl="0" eaLnBrk="0" fontAlgn="base" hangingPunct="0">
              <a:spcBef>
                <a:spcPct val="0"/>
              </a:spcBef>
              <a:spcAft>
                <a:spcPct val="0"/>
              </a:spcAft>
              <a:defRPr sz="3000">
                <a:solidFill>
                  <a:srgbClr val="00B0EB"/>
                </a:solidFill>
                <a:effectLst>
                  <a:outerShdw blurRad="38100" dist="38100" dir="2700000" algn="tl">
                    <a:srgbClr val="000000"/>
                  </a:outerShdw>
                </a:effectLst>
                <a:latin typeface="Arial Black" pitchFamily="28" charset="0"/>
              </a:defRPr>
            </a:lvl3pPr>
            <a:lvl4pPr algn="l" defTabSz="896938" rtl="0" eaLnBrk="0" fontAlgn="base" hangingPunct="0">
              <a:spcBef>
                <a:spcPct val="0"/>
              </a:spcBef>
              <a:spcAft>
                <a:spcPct val="0"/>
              </a:spcAft>
              <a:defRPr sz="3000">
                <a:solidFill>
                  <a:srgbClr val="00B0EB"/>
                </a:solidFill>
                <a:effectLst>
                  <a:outerShdw blurRad="38100" dist="38100" dir="2700000" algn="tl">
                    <a:srgbClr val="000000"/>
                  </a:outerShdw>
                </a:effectLst>
                <a:latin typeface="Arial Black" pitchFamily="28" charset="0"/>
              </a:defRPr>
            </a:lvl4pPr>
            <a:lvl5pPr algn="l" defTabSz="896938" rtl="0" eaLnBrk="0" fontAlgn="base" hangingPunct="0">
              <a:spcBef>
                <a:spcPct val="0"/>
              </a:spcBef>
              <a:spcAft>
                <a:spcPct val="0"/>
              </a:spcAft>
              <a:defRPr sz="3000">
                <a:solidFill>
                  <a:srgbClr val="00B0EB"/>
                </a:solidFill>
                <a:effectLst>
                  <a:outerShdw blurRad="38100" dist="38100" dir="2700000" algn="tl">
                    <a:srgbClr val="000000"/>
                  </a:outerShdw>
                </a:effectLst>
                <a:latin typeface="Arial Black" pitchFamily="28" charset="0"/>
              </a:defRPr>
            </a:lvl5pPr>
            <a:lvl6pPr marL="457200" algn="l" defTabSz="896938" rtl="0" eaLnBrk="0" fontAlgn="base" hangingPunct="0">
              <a:spcBef>
                <a:spcPct val="0"/>
              </a:spcBef>
              <a:spcAft>
                <a:spcPct val="0"/>
              </a:spcAft>
              <a:defRPr sz="3000">
                <a:solidFill>
                  <a:srgbClr val="00B0EB"/>
                </a:solidFill>
                <a:effectLst>
                  <a:outerShdw blurRad="38100" dist="38100" dir="2700000" algn="tl">
                    <a:srgbClr val="000000"/>
                  </a:outerShdw>
                </a:effectLst>
                <a:latin typeface="Arial Black" pitchFamily="28" charset="0"/>
              </a:defRPr>
            </a:lvl6pPr>
            <a:lvl7pPr marL="914400" algn="l" defTabSz="896938" rtl="0" eaLnBrk="0" fontAlgn="base" hangingPunct="0">
              <a:spcBef>
                <a:spcPct val="0"/>
              </a:spcBef>
              <a:spcAft>
                <a:spcPct val="0"/>
              </a:spcAft>
              <a:defRPr sz="3000">
                <a:solidFill>
                  <a:srgbClr val="00B0EB"/>
                </a:solidFill>
                <a:effectLst>
                  <a:outerShdw blurRad="38100" dist="38100" dir="2700000" algn="tl">
                    <a:srgbClr val="000000"/>
                  </a:outerShdw>
                </a:effectLst>
                <a:latin typeface="Arial Black" pitchFamily="28" charset="0"/>
              </a:defRPr>
            </a:lvl7pPr>
            <a:lvl8pPr marL="1371600" algn="l" defTabSz="896938" rtl="0" eaLnBrk="0" fontAlgn="base" hangingPunct="0">
              <a:spcBef>
                <a:spcPct val="0"/>
              </a:spcBef>
              <a:spcAft>
                <a:spcPct val="0"/>
              </a:spcAft>
              <a:defRPr sz="3000">
                <a:solidFill>
                  <a:srgbClr val="00B0EB"/>
                </a:solidFill>
                <a:effectLst>
                  <a:outerShdw blurRad="38100" dist="38100" dir="2700000" algn="tl">
                    <a:srgbClr val="000000"/>
                  </a:outerShdw>
                </a:effectLst>
                <a:latin typeface="Arial Black" pitchFamily="28" charset="0"/>
              </a:defRPr>
            </a:lvl8pPr>
            <a:lvl9pPr marL="1828800" algn="l" defTabSz="896938" rtl="0" eaLnBrk="0" fontAlgn="base" hangingPunct="0">
              <a:spcBef>
                <a:spcPct val="0"/>
              </a:spcBef>
              <a:spcAft>
                <a:spcPct val="0"/>
              </a:spcAft>
              <a:defRPr sz="3000">
                <a:solidFill>
                  <a:srgbClr val="00B0EB"/>
                </a:solidFill>
                <a:effectLst>
                  <a:outerShdw blurRad="38100" dist="38100" dir="2700000" algn="tl">
                    <a:srgbClr val="000000"/>
                  </a:outerShdw>
                </a:effectLst>
                <a:latin typeface="Arial Black" pitchFamily="28" charset="0"/>
              </a:defRPr>
            </a:lvl9pPr>
          </a:lstStyle>
          <a:p>
            <a:pPr algn="r">
              <a:lnSpc>
                <a:spcPct val="80000"/>
              </a:lnSpc>
              <a:defRPr/>
            </a:pPr>
            <a:r>
              <a:rPr lang="en-US" sz="2800" b="1" dirty="0">
                <a:solidFill>
                  <a:srgbClr val="FEE5BC"/>
                </a:solidFill>
                <a:effectLst/>
              </a:rPr>
              <a:t>Using Visual Studio Tools for Apache Cordova to Create </a:t>
            </a:r>
            <a:r>
              <a:rPr lang="en-US" sz="2800" b="1" dirty="0" smtClean="0">
                <a:solidFill>
                  <a:srgbClr val="FEE5BC"/>
                </a:solidFill>
                <a:effectLst/>
              </a:rPr>
              <a:t>Multi-Platform </a:t>
            </a:r>
            <a:r>
              <a:rPr lang="en-US" sz="2800" b="1" dirty="0">
                <a:solidFill>
                  <a:srgbClr val="FEE5BC"/>
                </a:solidFill>
                <a:effectLst/>
              </a:rPr>
              <a:t>Applications</a:t>
            </a:r>
            <a:endParaRPr lang="en-US" sz="2800" b="1" dirty="0" smtClean="0">
              <a:solidFill>
                <a:srgbClr val="FEE5BC"/>
              </a:solidFill>
              <a:effectLst/>
            </a:endParaRPr>
          </a:p>
        </p:txBody>
      </p:sp>
    </p:spTree>
    <p:extLst>
      <p:ext uri="{BB962C8B-B14F-4D97-AF65-F5344CB8AC3E}">
        <p14:creationId xmlns:p14="http://schemas.microsoft.com/office/powerpoint/2010/main" val="405188728"/>
      </p:ext>
    </p:extLst>
  </p:cSld>
  <p:clrMapOvr>
    <a:masterClrMapping/>
  </p:clrMapOvr>
  <p:transition spd="slow"/>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C0504D"/>
                </a:solidFill>
              </a:rPr>
              <a:t>What do I need?</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1560" y="1347614"/>
            <a:ext cx="2602632" cy="890901"/>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27984" y="1360034"/>
            <a:ext cx="866060" cy="866060"/>
          </a:xfrm>
          <a:prstGeom prst="rect">
            <a:avLst/>
          </a:prstGeom>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084168" y="1207848"/>
            <a:ext cx="1560576" cy="1170432"/>
          </a:xfrm>
          <a:prstGeom prst="rect">
            <a:avLst/>
          </a:prstGeom>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91680" y="2859782"/>
            <a:ext cx="2088232" cy="1606104"/>
          </a:xfrm>
          <a:prstGeom prst="rect">
            <a:avLst/>
          </a:prstGeom>
        </p:spPr>
      </p:pic>
      <p:pic>
        <p:nvPicPr>
          <p:cNvPr id="8" name="Picture 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004048" y="2803318"/>
            <a:ext cx="1662568" cy="1662568"/>
          </a:xfrm>
          <a:prstGeom prst="rect">
            <a:avLst/>
          </a:prstGeom>
        </p:spPr>
      </p:pic>
    </p:spTree>
    <p:extLst>
      <p:ext uri="{BB962C8B-B14F-4D97-AF65-F5344CB8AC3E}">
        <p14:creationId xmlns:p14="http://schemas.microsoft.com/office/powerpoint/2010/main" val="8663113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C0504D"/>
                </a:solidFill>
              </a:rPr>
              <a:t>Emulator Options - Ripple</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5840" y="1275606"/>
            <a:ext cx="7452320" cy="3682494"/>
          </a:xfrm>
          <a:prstGeom prst="rect">
            <a:avLst/>
          </a:prstGeom>
        </p:spPr>
      </p:pic>
    </p:spTree>
    <p:extLst>
      <p:ext uri="{BB962C8B-B14F-4D97-AF65-F5344CB8AC3E}">
        <p14:creationId xmlns:p14="http://schemas.microsoft.com/office/powerpoint/2010/main" val="2957046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C0504D"/>
                </a:solidFill>
              </a:rPr>
              <a:t>Emulator Options - Android</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1416" y="1761660"/>
            <a:ext cx="1315275" cy="1188132"/>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68878" y="1508240"/>
            <a:ext cx="1327273" cy="1853399"/>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91416" y="3003799"/>
            <a:ext cx="2430270" cy="1413607"/>
          </a:xfrm>
          <a:prstGeom prst="rect">
            <a:avLst/>
          </a:prstGeom>
        </p:spPr>
      </p:pic>
      <p:pic>
        <p:nvPicPr>
          <p:cNvPr id="7" name="Picture 6"/>
          <p:cNvPicPr>
            <a:picLocks noChangeAspect="1"/>
          </p:cNvPicPr>
          <p:nvPr/>
        </p:nvPicPr>
        <p:blipFill>
          <a:blip r:embed="rId5"/>
          <a:stretch>
            <a:fillRect/>
          </a:stretch>
        </p:blipFill>
        <p:spPr>
          <a:xfrm>
            <a:off x="5652121" y="1491630"/>
            <a:ext cx="1121425" cy="1867682"/>
          </a:xfrm>
          <a:prstGeom prst="rect">
            <a:avLst/>
          </a:prstGeom>
        </p:spPr>
      </p:pic>
    </p:spTree>
    <p:extLst>
      <p:ext uri="{BB962C8B-B14F-4D97-AF65-F5344CB8AC3E}">
        <p14:creationId xmlns:p14="http://schemas.microsoft.com/office/powerpoint/2010/main" val="2051014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C0504D"/>
                </a:solidFill>
              </a:rPr>
              <a:t>iOS and Windows Phone</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9552" y="1275606"/>
            <a:ext cx="4416152" cy="3470819"/>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68144" y="1063229"/>
            <a:ext cx="2263491" cy="3683196"/>
          </a:xfrm>
          <a:prstGeom prst="rect">
            <a:avLst/>
          </a:prstGeom>
        </p:spPr>
      </p:pic>
    </p:spTree>
    <p:extLst>
      <p:ext uri="{BB962C8B-B14F-4D97-AF65-F5344CB8AC3E}">
        <p14:creationId xmlns:p14="http://schemas.microsoft.com/office/powerpoint/2010/main" val="10573809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190750"/>
            <a:ext cx="8229600" cy="857250"/>
          </a:xfrm>
        </p:spPr>
        <p:txBody>
          <a:bodyPr/>
          <a:lstStyle/>
          <a:p>
            <a:r>
              <a:rPr lang="en-US" b="1">
                <a:solidFill>
                  <a:srgbClr val="C0504D"/>
                </a:solidFill>
              </a:rPr>
              <a:t>Demo 1 : Creating a Project</a:t>
            </a:r>
            <a:endParaRPr lang="en-US" b="1" dirty="0">
              <a:solidFill>
                <a:srgbClr val="C0504D"/>
              </a:solidFill>
            </a:endParaRPr>
          </a:p>
        </p:txBody>
      </p:sp>
    </p:spTree>
    <p:extLst>
      <p:ext uri="{BB962C8B-B14F-4D97-AF65-F5344CB8AC3E}">
        <p14:creationId xmlns:p14="http://schemas.microsoft.com/office/powerpoint/2010/main" val="131559322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C0504D"/>
                </a:solidFill>
              </a:rPr>
              <a:t>What about the UI?</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568" y="1182902"/>
            <a:ext cx="2085020" cy="1668016"/>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31840" y="1398926"/>
            <a:ext cx="2809658" cy="1245688"/>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12160" y="1501783"/>
            <a:ext cx="2467675" cy="1030254"/>
          </a:xfrm>
          <a:prstGeom prst="rect">
            <a:avLst/>
          </a:prstGeom>
        </p:spPr>
      </p:pic>
      <p:pic>
        <p:nvPicPr>
          <p:cNvPr id="7" name="Picture 6"/>
          <p:cNvPicPr>
            <a:picLocks noChangeAspect="1"/>
          </p:cNvPicPr>
          <p:nvPr/>
        </p:nvPicPr>
        <p:blipFill>
          <a:blip r:embed="rId5"/>
          <a:stretch>
            <a:fillRect/>
          </a:stretch>
        </p:blipFill>
        <p:spPr>
          <a:xfrm>
            <a:off x="703852" y="3351327"/>
            <a:ext cx="3158480" cy="1091896"/>
          </a:xfrm>
          <a:prstGeom prst="rect">
            <a:avLst/>
          </a:prstGeom>
        </p:spPr>
      </p:pic>
      <p:pic>
        <p:nvPicPr>
          <p:cNvPr id="8" name="Picture 2" descr="Onsen UI"/>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48676" y="2614084"/>
            <a:ext cx="2974556" cy="67684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835954" y="3734069"/>
            <a:ext cx="1224136" cy="1224136"/>
          </a:xfrm>
          <a:prstGeom prst="rect">
            <a:avLst/>
          </a:prstGeom>
        </p:spPr>
      </p:pic>
      <p:pic>
        <p:nvPicPr>
          <p:cNvPr id="10" name="Picture 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781800" y="2538223"/>
            <a:ext cx="1905000" cy="1905000"/>
          </a:xfrm>
          <a:prstGeom prst="rect">
            <a:avLst/>
          </a:prstGeom>
        </p:spPr>
      </p:pic>
      <p:pic>
        <p:nvPicPr>
          <p:cNvPr id="11" name="Picture 2" descr="Aurelia"/>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660232" y="971550"/>
            <a:ext cx="1762125" cy="457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996739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C0504D"/>
                </a:solidFill>
              </a:rPr>
              <a:t>A Tale of Two Apps</a:t>
            </a:r>
          </a:p>
        </p:txBody>
      </p:sp>
      <p:pic>
        <p:nvPicPr>
          <p:cNvPr id="4" name="Picture 3"/>
          <p:cNvPicPr>
            <a:picLocks noChangeAspect="1"/>
          </p:cNvPicPr>
          <p:nvPr/>
        </p:nvPicPr>
        <p:blipFill>
          <a:blip r:embed="rId2"/>
          <a:stretch>
            <a:fillRect/>
          </a:stretch>
        </p:blipFill>
        <p:spPr>
          <a:xfrm>
            <a:off x="5334000" y="1063230"/>
            <a:ext cx="2010924" cy="3889501"/>
          </a:xfrm>
          <a:prstGeom prst="rect">
            <a:avLst/>
          </a:prstGeom>
        </p:spPr>
      </p:pic>
      <p:pic>
        <p:nvPicPr>
          <p:cNvPr id="5" name="Picture 4"/>
          <p:cNvPicPr>
            <a:picLocks noChangeAspect="1"/>
          </p:cNvPicPr>
          <p:nvPr/>
        </p:nvPicPr>
        <p:blipFill>
          <a:blip r:embed="rId3"/>
          <a:stretch>
            <a:fillRect/>
          </a:stretch>
        </p:blipFill>
        <p:spPr>
          <a:xfrm>
            <a:off x="1805608" y="1068448"/>
            <a:ext cx="2003875" cy="3907557"/>
          </a:xfrm>
          <a:prstGeom prst="rect">
            <a:avLst/>
          </a:prstGeom>
        </p:spPr>
      </p:pic>
    </p:spTree>
    <p:extLst>
      <p:ext uri="{BB962C8B-B14F-4D97-AF65-F5344CB8AC3E}">
        <p14:creationId xmlns:p14="http://schemas.microsoft.com/office/powerpoint/2010/main" val="79294883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C0504D"/>
                </a:solidFill>
              </a:rPr>
              <a:t>Adding an UI Framework</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51820" y="1635646"/>
            <a:ext cx="3240360" cy="2592288"/>
          </a:xfrm>
          <a:prstGeom prst="rect">
            <a:avLst/>
          </a:prstGeom>
        </p:spPr>
      </p:pic>
    </p:spTree>
    <p:extLst>
      <p:ext uri="{BB962C8B-B14F-4D97-AF65-F5344CB8AC3E}">
        <p14:creationId xmlns:p14="http://schemas.microsoft.com/office/powerpoint/2010/main" val="44863412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C0504D"/>
                </a:solidFill>
              </a:rPr>
              <a:t>Creating a Page</a:t>
            </a:r>
          </a:p>
        </p:txBody>
      </p:sp>
      <p:sp>
        <p:nvSpPr>
          <p:cNvPr id="4" name="Content Placeholder 1"/>
          <p:cNvSpPr>
            <a:spLocks noGrp="1"/>
          </p:cNvSpPr>
          <p:nvPr>
            <p:ph idx="1"/>
          </p:nvPr>
        </p:nvSpPr>
        <p:spPr>
          <a:xfrm>
            <a:off x="457200" y="1200151"/>
            <a:ext cx="8229600" cy="3394472"/>
          </a:xfrm>
        </p:spPr>
        <p:txBody>
          <a:bodyPr/>
          <a:lstStyle/>
          <a:p>
            <a:r>
              <a:rPr lang="en-US" dirty="0" smtClean="0"/>
              <a:t>Basic Structure</a:t>
            </a:r>
          </a:p>
          <a:p>
            <a:pPr lvl="1"/>
            <a:r>
              <a:rPr lang="en-US" dirty="0" smtClean="0"/>
              <a:t>Container</a:t>
            </a:r>
          </a:p>
          <a:p>
            <a:pPr marL="274320" lvl="1" indent="0">
              <a:buNone/>
            </a:pPr>
            <a:r>
              <a:rPr lang="en-US" sz="1800" dirty="0">
                <a:solidFill>
                  <a:srgbClr val="8A144F"/>
                </a:solidFill>
              </a:rPr>
              <a:t>&lt;div class=“view"&gt;</a:t>
            </a:r>
          </a:p>
          <a:p>
            <a:pPr marL="274320" lvl="1" indent="0">
              <a:buNone/>
            </a:pPr>
            <a:r>
              <a:rPr lang="en-US" sz="1800" dirty="0">
                <a:solidFill>
                  <a:srgbClr val="8A144F"/>
                </a:solidFill>
              </a:rPr>
              <a:t>&lt;/div&gt;</a:t>
            </a:r>
          </a:p>
          <a:p>
            <a:pPr lvl="1"/>
            <a:r>
              <a:rPr lang="en-US" dirty="0" smtClean="0"/>
              <a:t>Pages</a:t>
            </a:r>
          </a:p>
          <a:p>
            <a:pPr marL="274320" lvl="1" indent="0">
              <a:buNone/>
            </a:pPr>
            <a:r>
              <a:rPr lang="en-US" sz="1800" dirty="0">
                <a:solidFill>
                  <a:srgbClr val="8A144F"/>
                </a:solidFill>
              </a:rPr>
              <a:t>&lt;div class=“pages"&gt;</a:t>
            </a:r>
          </a:p>
          <a:p>
            <a:pPr marL="274320" lvl="1" indent="0">
              <a:buNone/>
            </a:pPr>
            <a:r>
              <a:rPr lang="en-US" sz="1800" dirty="0">
                <a:solidFill>
                  <a:srgbClr val="8A144F"/>
                </a:solidFill>
              </a:rPr>
              <a:t>    &lt;!-- panels go here --&gt;</a:t>
            </a:r>
          </a:p>
          <a:p>
            <a:pPr marL="274320" lvl="1" indent="0">
              <a:buNone/>
            </a:pPr>
            <a:r>
              <a:rPr lang="en-US" sz="1800" dirty="0">
                <a:solidFill>
                  <a:srgbClr val="8A144F"/>
                </a:solidFill>
              </a:rPr>
              <a:t>&lt;/div&gt;</a:t>
            </a:r>
          </a:p>
          <a:p>
            <a:endParaRPr lang="en-US" dirty="0"/>
          </a:p>
        </p:txBody>
      </p:sp>
    </p:spTree>
    <p:extLst>
      <p:ext uri="{BB962C8B-B14F-4D97-AF65-F5344CB8AC3E}">
        <p14:creationId xmlns:p14="http://schemas.microsoft.com/office/powerpoint/2010/main" val="104806814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C0504D"/>
                </a:solidFill>
              </a:rPr>
              <a:t>Creating a Page</a:t>
            </a:r>
          </a:p>
        </p:txBody>
      </p:sp>
      <p:sp>
        <p:nvSpPr>
          <p:cNvPr id="4" name="Content Placeholder 1"/>
          <p:cNvSpPr>
            <a:spLocks noGrp="1"/>
          </p:cNvSpPr>
          <p:nvPr>
            <p:ph idx="1"/>
          </p:nvPr>
        </p:nvSpPr>
        <p:spPr>
          <a:xfrm>
            <a:off x="457200" y="1200151"/>
            <a:ext cx="8229600" cy="3394472"/>
          </a:xfrm>
        </p:spPr>
        <p:txBody>
          <a:bodyPr>
            <a:normAutofit fontScale="92500" lnSpcReduction="10000"/>
          </a:bodyPr>
          <a:lstStyle/>
          <a:p>
            <a:r>
              <a:rPr lang="en-US" dirty="0" smtClean="0"/>
              <a:t>Panels</a:t>
            </a:r>
          </a:p>
          <a:p>
            <a:pPr marL="51435" indent="0">
              <a:buNone/>
            </a:pPr>
            <a:r>
              <a:rPr lang="en-US" sz="1200" dirty="0" smtClean="0"/>
              <a:t> </a:t>
            </a:r>
            <a:r>
              <a:rPr lang="en-US" sz="1800" dirty="0">
                <a:solidFill>
                  <a:srgbClr val="8A144F"/>
                </a:solidFill>
              </a:rPr>
              <a:t>&lt;div id="</a:t>
            </a:r>
            <a:r>
              <a:rPr lang="en-US" sz="1800" dirty="0" err="1">
                <a:solidFill>
                  <a:srgbClr val="8A144F"/>
                </a:solidFill>
              </a:rPr>
              <a:t>pnlMainMenu</a:t>
            </a:r>
            <a:r>
              <a:rPr lang="en-US" sz="1800" dirty="0">
                <a:solidFill>
                  <a:srgbClr val="8A144F"/>
                </a:solidFill>
              </a:rPr>
              <a:t>" data-title="Cordova App" class="panel" selected="true" style="height: 100%"&gt;</a:t>
            </a:r>
          </a:p>
          <a:p>
            <a:pPr marL="51435" indent="0">
              <a:buNone/>
            </a:pPr>
            <a:r>
              <a:rPr lang="en-US" sz="1800" dirty="0">
                <a:solidFill>
                  <a:srgbClr val="8A144F"/>
                </a:solidFill>
              </a:rPr>
              <a:t>    Hello World</a:t>
            </a:r>
          </a:p>
          <a:p>
            <a:pPr marL="51435" indent="0">
              <a:buNone/>
            </a:pPr>
            <a:r>
              <a:rPr lang="en-US" sz="1800" dirty="0">
                <a:solidFill>
                  <a:srgbClr val="8A144F"/>
                </a:solidFill>
              </a:rPr>
              <a:t>&lt;/div&gt;</a:t>
            </a:r>
          </a:p>
          <a:p>
            <a:r>
              <a:rPr lang="en-US" dirty="0" smtClean="0"/>
              <a:t>List</a:t>
            </a:r>
          </a:p>
          <a:p>
            <a:pPr marL="51435" indent="0">
              <a:buNone/>
            </a:pPr>
            <a:r>
              <a:rPr lang="en-US" sz="1800" dirty="0">
                <a:solidFill>
                  <a:srgbClr val="8A144F"/>
                </a:solidFill>
              </a:rPr>
              <a:t> &lt;</a:t>
            </a:r>
            <a:r>
              <a:rPr lang="en-US" sz="1800" dirty="0" err="1">
                <a:solidFill>
                  <a:srgbClr val="8A144F"/>
                </a:solidFill>
              </a:rPr>
              <a:t>ul</a:t>
            </a:r>
            <a:r>
              <a:rPr lang="en-US" sz="1800" dirty="0">
                <a:solidFill>
                  <a:srgbClr val="8A144F"/>
                </a:solidFill>
              </a:rPr>
              <a:t> class="list" id="</a:t>
            </a:r>
            <a:r>
              <a:rPr lang="en-US" sz="1800" dirty="0" err="1">
                <a:solidFill>
                  <a:srgbClr val="8A144F"/>
                </a:solidFill>
              </a:rPr>
              <a:t>lstMenuItems</a:t>
            </a:r>
            <a:r>
              <a:rPr lang="en-US" sz="1800" dirty="0">
                <a:solidFill>
                  <a:srgbClr val="8A144F"/>
                </a:solidFill>
              </a:rPr>
              <a:t>" style="width: 100%; height: 100%"&gt;</a:t>
            </a:r>
          </a:p>
          <a:p>
            <a:pPr marL="51435" indent="0">
              <a:buNone/>
            </a:pPr>
            <a:r>
              <a:rPr lang="it-IT" sz="1800" dirty="0">
                <a:solidFill>
                  <a:srgbClr val="8A144F"/>
                </a:solidFill>
              </a:rPr>
              <a:t>   &lt;li&gt;First Item&lt;/li&gt;</a:t>
            </a:r>
          </a:p>
          <a:p>
            <a:pPr marL="51435" indent="0">
              <a:buNone/>
            </a:pPr>
            <a:r>
              <a:rPr lang="it-IT" sz="1800" dirty="0">
                <a:solidFill>
                  <a:srgbClr val="8A144F"/>
                </a:solidFill>
              </a:rPr>
              <a:t>   &lt;li&gt;Second Item&lt;/li&gt;</a:t>
            </a:r>
          </a:p>
          <a:p>
            <a:pPr marL="51435" indent="0">
              <a:buNone/>
            </a:pPr>
            <a:r>
              <a:rPr lang="en-US" sz="1800" dirty="0">
                <a:solidFill>
                  <a:srgbClr val="8A144F"/>
                </a:solidFill>
              </a:rPr>
              <a:t>&lt;/</a:t>
            </a:r>
            <a:r>
              <a:rPr lang="en-US" sz="1800" dirty="0" err="1">
                <a:solidFill>
                  <a:srgbClr val="8A144F"/>
                </a:solidFill>
              </a:rPr>
              <a:t>ul</a:t>
            </a:r>
            <a:r>
              <a:rPr lang="en-US" sz="1800" dirty="0">
                <a:solidFill>
                  <a:srgbClr val="8A144F"/>
                </a:solidFill>
              </a:rPr>
              <a:t>&gt;</a:t>
            </a:r>
          </a:p>
        </p:txBody>
      </p:sp>
    </p:spTree>
    <p:extLst>
      <p:ext uri="{BB962C8B-B14F-4D97-AF65-F5344CB8AC3E}">
        <p14:creationId xmlns:p14="http://schemas.microsoft.com/office/powerpoint/2010/main" val="172451923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722313" y="3305176"/>
            <a:ext cx="7772400" cy="1021556"/>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bg1"/>
                </a:solidFill>
                <a:latin typeface="+mj-lt"/>
                <a:ea typeface="+mj-ea"/>
                <a:cs typeface="+mj-cs"/>
              </a:defRPr>
            </a:lvl1pPr>
          </a:lstStyle>
          <a:p>
            <a:r>
              <a:rPr lang="en-US" smtClean="0">
                <a:solidFill>
                  <a:srgbClr val="C0504D"/>
                </a:solidFill>
              </a:rPr>
              <a:t>Kevin Ford</a:t>
            </a:r>
            <a:endParaRPr lang="en-US" dirty="0">
              <a:solidFill>
                <a:srgbClr val="C0504D"/>
              </a:solidFill>
            </a:endParaRPr>
          </a:p>
        </p:txBody>
      </p:sp>
      <p:sp>
        <p:nvSpPr>
          <p:cNvPr id="7" name="Text Placeholder 2"/>
          <p:cNvSpPr txBox="1">
            <a:spLocks/>
          </p:cNvSpPr>
          <p:nvPr/>
        </p:nvSpPr>
        <p:spPr>
          <a:xfrm>
            <a:off x="722313" y="2180036"/>
            <a:ext cx="7772400" cy="112514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bg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bg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bg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700" b="1" smtClean="0">
                <a:solidFill>
                  <a:srgbClr val="C0504D"/>
                </a:solidFill>
              </a:rPr>
              <a:t>KevinF@magenic.com</a:t>
            </a:r>
          </a:p>
          <a:p>
            <a:r>
              <a:rPr lang="en-US" sz="1700" b="1" smtClean="0">
                <a:solidFill>
                  <a:srgbClr val="C0504D"/>
                </a:solidFill>
              </a:rPr>
              <a:t>@Bowman74</a:t>
            </a:r>
          </a:p>
          <a:p>
            <a:r>
              <a:rPr lang="en-US" sz="1700" b="1" smtClean="0">
                <a:solidFill>
                  <a:srgbClr val="C0504D"/>
                </a:solidFill>
              </a:rPr>
              <a:t>http://windingroadway.blogspot.com</a:t>
            </a:r>
          </a:p>
          <a:p>
            <a:r>
              <a:rPr lang="en-US" sz="1700" b="1" smtClean="0">
                <a:solidFill>
                  <a:srgbClr val="C0504D"/>
                </a:solidFill>
              </a:rPr>
              <a:t>https://github.com/Bowman74</a:t>
            </a:r>
            <a:endParaRPr lang="en-US" sz="1700" b="1" dirty="0">
              <a:solidFill>
                <a:srgbClr val="C0504D"/>
              </a:solidFill>
            </a:endParaRPr>
          </a:p>
        </p:txBody>
      </p:sp>
    </p:spTree>
    <p:extLst>
      <p:ext uri="{BB962C8B-B14F-4D97-AF65-F5344CB8AC3E}">
        <p14:creationId xmlns:p14="http://schemas.microsoft.com/office/powerpoint/2010/main" val="131551283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C0504D"/>
                </a:solidFill>
              </a:rPr>
              <a:t>Basic Navigation</a:t>
            </a:r>
          </a:p>
        </p:txBody>
      </p:sp>
      <p:sp>
        <p:nvSpPr>
          <p:cNvPr id="4" name="Content Placeholder 1"/>
          <p:cNvSpPr>
            <a:spLocks noGrp="1"/>
          </p:cNvSpPr>
          <p:nvPr>
            <p:ph idx="1"/>
          </p:nvPr>
        </p:nvSpPr>
        <p:spPr>
          <a:xfrm>
            <a:off x="457200" y="1200151"/>
            <a:ext cx="8229600" cy="3394472"/>
          </a:xfrm>
        </p:spPr>
        <p:txBody>
          <a:bodyPr>
            <a:normAutofit lnSpcReduction="10000"/>
          </a:bodyPr>
          <a:lstStyle/>
          <a:p>
            <a:r>
              <a:rPr lang="en-US" dirty="0" smtClean="0"/>
              <a:t>What you need to send</a:t>
            </a:r>
          </a:p>
          <a:p>
            <a:pPr lvl="1"/>
            <a:r>
              <a:rPr lang="en-US" sz="1800" dirty="0" smtClean="0"/>
              <a:t>ID </a:t>
            </a:r>
            <a:r>
              <a:rPr lang="en-US" sz="1800" dirty="0"/>
              <a:t>- id of the div to load (can be an Ajax URL)</a:t>
            </a:r>
          </a:p>
          <a:p>
            <a:pPr lvl="1"/>
            <a:r>
              <a:rPr lang="en-US" sz="1800" dirty="0" smtClean="0"/>
              <a:t>New </a:t>
            </a:r>
            <a:r>
              <a:rPr lang="en-US" sz="1800" dirty="0"/>
              <a:t>Tab - Boolean if you want to reset the history (new tab)</a:t>
            </a:r>
          </a:p>
          <a:p>
            <a:pPr lvl="1"/>
            <a:r>
              <a:rPr lang="en-US" sz="1800" dirty="0" smtClean="0"/>
              <a:t>Go </a:t>
            </a:r>
            <a:r>
              <a:rPr lang="en-US" sz="1800" dirty="0"/>
              <a:t>back - is this initiating a back transition</a:t>
            </a:r>
          </a:p>
          <a:p>
            <a:pPr lvl="1"/>
            <a:r>
              <a:rPr lang="en-US" sz="1800" dirty="0" smtClean="0"/>
              <a:t>Transition </a:t>
            </a:r>
            <a:r>
              <a:rPr lang="en-US" sz="1800" dirty="0"/>
              <a:t>- the name of the transition you want to </a:t>
            </a:r>
            <a:r>
              <a:rPr lang="en-US" sz="1800" dirty="0" smtClean="0"/>
              <a:t>show</a:t>
            </a:r>
            <a:endParaRPr lang="en-US" dirty="0" smtClean="0"/>
          </a:p>
          <a:p>
            <a:r>
              <a:rPr lang="en-US" sz="2200" dirty="0" smtClean="0"/>
              <a:t>Command:</a:t>
            </a:r>
          </a:p>
          <a:p>
            <a:pPr marL="51435" indent="0">
              <a:buNone/>
            </a:pPr>
            <a:endParaRPr lang="en-US" sz="1800" dirty="0" smtClean="0"/>
          </a:p>
          <a:p>
            <a:pPr marL="51435" indent="0">
              <a:buNone/>
            </a:pPr>
            <a:r>
              <a:rPr lang="en-US" sz="1700" dirty="0">
                <a:solidFill>
                  <a:srgbClr val="8A144F"/>
                </a:solidFill>
              </a:rPr>
              <a:t>$.</a:t>
            </a:r>
            <a:r>
              <a:rPr lang="en-US" sz="1700" dirty="0" err="1">
                <a:solidFill>
                  <a:srgbClr val="8A144F"/>
                </a:solidFill>
              </a:rPr>
              <a:t>afui.loadContent</a:t>
            </a:r>
            <a:r>
              <a:rPr lang="en-US" sz="1700" dirty="0">
                <a:solidFill>
                  <a:srgbClr val="8A144F"/>
                </a:solidFill>
              </a:rPr>
              <a:t>(_</a:t>
            </a:r>
            <a:r>
              <a:rPr lang="en-US" sz="1700" dirty="0" err="1">
                <a:solidFill>
                  <a:srgbClr val="8A144F"/>
                </a:solidFill>
              </a:rPr>
              <a:t>div_id,newTab,goBack,transition</a:t>
            </a:r>
            <a:r>
              <a:rPr lang="en-US" sz="1700" dirty="0">
                <a:solidFill>
                  <a:srgbClr val="8A144F"/>
                </a:solidFill>
              </a:rPr>
              <a:t>);</a:t>
            </a:r>
          </a:p>
          <a:p>
            <a:pPr marL="51435" indent="0">
              <a:buNone/>
            </a:pPr>
            <a:r>
              <a:rPr lang="en-US" sz="1800" dirty="0" smtClean="0"/>
              <a:t>Or</a:t>
            </a:r>
          </a:p>
          <a:p>
            <a:pPr marL="51435" indent="0">
              <a:buNone/>
            </a:pPr>
            <a:r>
              <a:rPr lang="en-US" sz="1700" dirty="0">
                <a:solidFill>
                  <a:srgbClr val="8A144F"/>
                </a:solidFill>
              </a:rPr>
              <a:t>&lt;a </a:t>
            </a:r>
            <a:r>
              <a:rPr lang="en-US" sz="1700" dirty="0" err="1">
                <a:solidFill>
                  <a:srgbClr val="8A144F"/>
                </a:solidFill>
              </a:rPr>
              <a:t>href</a:t>
            </a:r>
            <a:r>
              <a:rPr lang="en-US" sz="1700" dirty="0">
                <a:solidFill>
                  <a:srgbClr val="8A144F"/>
                </a:solidFill>
              </a:rPr>
              <a:t>="#</a:t>
            </a:r>
            <a:r>
              <a:rPr lang="en-US" sz="1700" dirty="0" err="1">
                <a:solidFill>
                  <a:srgbClr val="8A144F"/>
                </a:solidFill>
              </a:rPr>
              <a:t>pnlGetMaxPrime</a:t>
            </a:r>
            <a:r>
              <a:rPr lang="en-US" sz="1700" dirty="0">
                <a:solidFill>
                  <a:srgbClr val="8A144F"/>
                </a:solidFill>
              </a:rPr>
              <a:t>"&gt;Max Primes&lt;/a&gt;</a:t>
            </a:r>
          </a:p>
        </p:txBody>
      </p:sp>
    </p:spTree>
    <p:extLst>
      <p:ext uri="{BB962C8B-B14F-4D97-AF65-F5344CB8AC3E}">
        <p14:creationId xmlns:p14="http://schemas.microsoft.com/office/powerpoint/2010/main" val="139738335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C0504D"/>
                </a:solidFill>
              </a:rPr>
              <a:t>What’s a Double-Click?</a:t>
            </a: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41267" y="1203598"/>
            <a:ext cx="5061466" cy="3163416"/>
          </a:xfrm>
          <a:prstGeom prst="rect">
            <a:avLst/>
          </a:prstGeom>
        </p:spPr>
      </p:pic>
      <p:sp>
        <p:nvSpPr>
          <p:cNvPr id="8" name="Rectangle 7"/>
          <p:cNvSpPr/>
          <p:nvPr/>
        </p:nvSpPr>
        <p:spPr>
          <a:xfrm>
            <a:off x="2286000" y="1833086"/>
            <a:ext cx="4572000" cy="1477328"/>
          </a:xfrm>
          <a:prstGeom prst="rect">
            <a:avLst/>
          </a:prstGeom>
        </p:spPr>
        <p:txBody>
          <a:bodyPr>
            <a:spAutoFit/>
          </a:bodyPr>
          <a:lstStyle/>
          <a:p>
            <a:r>
              <a:rPr lang="en-US" dirty="0"/>
              <a:t>No clicks on mobile devices</a:t>
            </a:r>
          </a:p>
          <a:p>
            <a:r>
              <a:rPr lang="en-US" dirty="0"/>
              <a:t>HTML is designed for a .3 second delay in case of double-click</a:t>
            </a:r>
          </a:p>
          <a:p>
            <a:r>
              <a:rPr lang="en-US" dirty="0"/>
              <a:t>Use </a:t>
            </a:r>
            <a:r>
              <a:rPr lang="en-US" dirty="0" err="1"/>
              <a:t>FastClick</a:t>
            </a:r>
            <a:endParaRPr lang="en-US" dirty="0"/>
          </a:p>
          <a:p>
            <a:endParaRPr lang="en-US" dirty="0"/>
          </a:p>
        </p:txBody>
      </p:sp>
    </p:spTree>
    <p:extLst>
      <p:ext uri="{BB962C8B-B14F-4D97-AF65-F5344CB8AC3E}">
        <p14:creationId xmlns:p14="http://schemas.microsoft.com/office/powerpoint/2010/main" val="38359579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solidFill>
                  <a:srgbClr val="C0504D"/>
                </a:solidFill>
              </a:rPr>
              <a:t>Libraries and Scripts</a:t>
            </a:r>
            <a:endParaRPr lang="en-US" b="1" dirty="0">
              <a:solidFill>
                <a:srgbClr val="C0504D"/>
              </a:solidFill>
            </a:endParaRPr>
          </a:p>
        </p:txBody>
      </p:sp>
      <p:pic>
        <p:nvPicPr>
          <p:cNvPr id="3" name="Picture 2"/>
          <p:cNvPicPr>
            <a:picLocks noChangeAspect="1"/>
          </p:cNvPicPr>
          <p:nvPr/>
        </p:nvPicPr>
        <p:blipFill>
          <a:blip r:embed="rId2"/>
          <a:stretch>
            <a:fillRect/>
          </a:stretch>
        </p:blipFill>
        <p:spPr>
          <a:xfrm>
            <a:off x="609600" y="1063230"/>
            <a:ext cx="2070100" cy="2070100"/>
          </a:xfrm>
          <a:prstGeom prst="rect">
            <a:avLst/>
          </a:prstGeom>
        </p:spPr>
      </p:pic>
      <p:pic>
        <p:nvPicPr>
          <p:cNvPr id="11" name="Picture 10"/>
          <p:cNvPicPr>
            <a:picLocks noChangeAspect="1"/>
          </p:cNvPicPr>
          <p:nvPr/>
        </p:nvPicPr>
        <p:blipFill>
          <a:blip r:embed="rId3"/>
          <a:stretch>
            <a:fillRect/>
          </a:stretch>
        </p:blipFill>
        <p:spPr>
          <a:xfrm>
            <a:off x="6238446" y="854109"/>
            <a:ext cx="2495550" cy="2495550"/>
          </a:xfrm>
          <a:prstGeom prst="rect">
            <a:avLst/>
          </a:prstGeom>
        </p:spPr>
      </p:pic>
      <p:pic>
        <p:nvPicPr>
          <p:cNvPr id="12" name="Picture 11"/>
          <p:cNvPicPr>
            <a:picLocks noChangeAspect="1"/>
          </p:cNvPicPr>
          <p:nvPr/>
        </p:nvPicPr>
        <p:blipFill>
          <a:blip r:embed="rId4"/>
          <a:stretch>
            <a:fillRect/>
          </a:stretch>
        </p:blipFill>
        <p:spPr>
          <a:xfrm>
            <a:off x="609600" y="2930130"/>
            <a:ext cx="2870200" cy="2120900"/>
          </a:xfrm>
          <a:prstGeom prst="rect">
            <a:avLst/>
          </a:prstGeom>
        </p:spPr>
      </p:pic>
      <p:pic>
        <p:nvPicPr>
          <p:cNvPr id="13" name="Picture 12"/>
          <p:cNvPicPr>
            <a:picLocks noChangeAspect="1"/>
          </p:cNvPicPr>
          <p:nvPr/>
        </p:nvPicPr>
        <p:blipFill>
          <a:blip r:embed="rId5"/>
          <a:stretch>
            <a:fillRect/>
          </a:stretch>
        </p:blipFill>
        <p:spPr>
          <a:xfrm>
            <a:off x="2981325" y="1707755"/>
            <a:ext cx="3263900" cy="3263900"/>
          </a:xfrm>
          <a:prstGeom prst="rect">
            <a:avLst/>
          </a:prstGeom>
        </p:spPr>
      </p:pic>
    </p:spTree>
    <p:extLst>
      <p:ext uri="{BB962C8B-B14F-4D97-AF65-F5344CB8AC3E}">
        <p14:creationId xmlns:p14="http://schemas.microsoft.com/office/powerpoint/2010/main" val="15892471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14550"/>
            <a:ext cx="8229600" cy="857250"/>
          </a:xfrm>
        </p:spPr>
        <p:txBody>
          <a:bodyPr/>
          <a:lstStyle/>
          <a:p>
            <a:r>
              <a:rPr lang="en-US" b="1" dirty="0">
                <a:solidFill>
                  <a:srgbClr val="C0504D"/>
                </a:solidFill>
              </a:rPr>
              <a:t>Demo 2 : Adding a UI Framework</a:t>
            </a:r>
          </a:p>
        </p:txBody>
      </p:sp>
    </p:spTree>
    <p:extLst>
      <p:ext uri="{BB962C8B-B14F-4D97-AF65-F5344CB8AC3E}">
        <p14:creationId xmlns:p14="http://schemas.microsoft.com/office/powerpoint/2010/main" val="60941643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C0504D"/>
                </a:solidFill>
              </a:rPr>
              <a:t>Adding a Plugin</a:t>
            </a:r>
          </a:p>
        </p:txBody>
      </p:sp>
      <p:pic>
        <p:nvPicPr>
          <p:cNvPr id="4" name="Content Placeholder 3"/>
          <p:cNvPicPr>
            <a:picLocks noGrp="1" noChangeAspect="1"/>
          </p:cNvPicPr>
          <p:nvPr>
            <p:ph idx="1"/>
          </p:nvPr>
        </p:nvPicPr>
        <p:blipFill>
          <a:blip r:embed="rId3"/>
          <a:stretch>
            <a:fillRect/>
          </a:stretch>
        </p:blipFill>
        <p:spPr>
          <a:xfrm>
            <a:off x="1552461" y="1200150"/>
            <a:ext cx="6039077" cy="3394075"/>
          </a:xfrm>
          <a:prstGeom prst="rect">
            <a:avLst/>
          </a:prstGeom>
        </p:spPr>
      </p:pic>
    </p:spTree>
    <p:extLst>
      <p:ext uri="{BB962C8B-B14F-4D97-AF65-F5344CB8AC3E}">
        <p14:creationId xmlns:p14="http://schemas.microsoft.com/office/powerpoint/2010/main" val="111246008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14550"/>
            <a:ext cx="8229600" cy="857250"/>
          </a:xfrm>
        </p:spPr>
        <p:txBody>
          <a:bodyPr/>
          <a:lstStyle/>
          <a:p>
            <a:r>
              <a:rPr lang="en-US" b="1" dirty="0">
                <a:solidFill>
                  <a:srgbClr val="C0504D"/>
                </a:solidFill>
              </a:rPr>
              <a:t>Demo 3 : Network Plugin</a:t>
            </a:r>
          </a:p>
        </p:txBody>
      </p:sp>
    </p:spTree>
    <p:extLst>
      <p:ext uri="{BB962C8B-B14F-4D97-AF65-F5344CB8AC3E}">
        <p14:creationId xmlns:p14="http://schemas.microsoft.com/office/powerpoint/2010/main" val="153758141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C0504D"/>
                </a:solidFill>
              </a:rPr>
              <a:t>Connecting to Azure </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3854" y="1203598"/>
            <a:ext cx="5496292" cy="3133601"/>
          </a:xfrm>
          <a:prstGeom prst="rect">
            <a:avLst/>
          </a:prstGeom>
        </p:spPr>
      </p:pic>
    </p:spTree>
    <p:extLst>
      <p:ext uri="{BB962C8B-B14F-4D97-AF65-F5344CB8AC3E}">
        <p14:creationId xmlns:p14="http://schemas.microsoft.com/office/powerpoint/2010/main" val="146504630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14550"/>
            <a:ext cx="8229600" cy="857250"/>
          </a:xfrm>
        </p:spPr>
        <p:txBody>
          <a:bodyPr/>
          <a:lstStyle/>
          <a:p>
            <a:r>
              <a:rPr lang="en-US" b="1" dirty="0">
                <a:solidFill>
                  <a:srgbClr val="C0504D"/>
                </a:solidFill>
              </a:rPr>
              <a:t>Demo 4 : Connecting to Azure</a:t>
            </a:r>
          </a:p>
        </p:txBody>
      </p:sp>
    </p:spTree>
    <p:extLst>
      <p:ext uri="{BB962C8B-B14F-4D97-AF65-F5344CB8AC3E}">
        <p14:creationId xmlns:p14="http://schemas.microsoft.com/office/powerpoint/2010/main" val="161081479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C0504D"/>
                </a:solidFill>
              </a:rPr>
              <a:t>Deploying Your Application</a:t>
            </a: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07704" y="1832957"/>
            <a:ext cx="1656184" cy="1656184"/>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11960" y="1832957"/>
            <a:ext cx="4291500" cy="1693610"/>
          </a:xfrm>
          <a:prstGeom prst="rect">
            <a:avLst/>
          </a:prstGeom>
        </p:spPr>
      </p:pic>
    </p:spTree>
    <p:extLst>
      <p:ext uri="{BB962C8B-B14F-4D97-AF65-F5344CB8AC3E}">
        <p14:creationId xmlns:p14="http://schemas.microsoft.com/office/powerpoint/2010/main" val="210348639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C0504D"/>
                </a:solidFill>
              </a:rPr>
              <a:t>Deploying Your Application</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203598"/>
            <a:ext cx="2448620" cy="1066170"/>
          </a:xfrm>
          <a:prstGeom prst="rect">
            <a:avLst/>
          </a:prstGeom>
        </p:spPr>
      </p:pic>
      <p:sp>
        <p:nvSpPr>
          <p:cNvPr id="8" name="TextBox 7"/>
          <p:cNvSpPr txBox="1"/>
          <p:nvPr/>
        </p:nvSpPr>
        <p:spPr>
          <a:xfrm>
            <a:off x="611560" y="2410137"/>
            <a:ext cx="7920880" cy="2308324"/>
          </a:xfrm>
          <a:prstGeom prst="rect">
            <a:avLst/>
          </a:prstGeom>
          <a:noFill/>
        </p:spPr>
        <p:txBody>
          <a:bodyPr wrap="square" rtlCol="0">
            <a:spAutoFit/>
          </a:bodyPr>
          <a:lstStyle/>
          <a:p>
            <a:pPr marL="285750" indent="-285750">
              <a:buFont typeface="Arial" panose="020B0604020202020204" pitchFamily="34" charset="0"/>
              <a:buChar char="•"/>
            </a:pPr>
            <a:r>
              <a:rPr lang="en-US" dirty="0" smtClean="0">
                <a:solidFill>
                  <a:schemeClr val="bg1"/>
                </a:solidFill>
              </a:rPr>
              <a:t>Install </a:t>
            </a:r>
            <a:r>
              <a:rPr lang="en-US" dirty="0" err="1" smtClean="0">
                <a:solidFill>
                  <a:schemeClr val="bg1"/>
                </a:solidFill>
              </a:rPr>
              <a:t>Xcode</a:t>
            </a:r>
            <a:r>
              <a:rPr lang="en-US" dirty="0" smtClean="0">
                <a:solidFill>
                  <a:schemeClr val="bg1"/>
                </a:solidFill>
              </a:rPr>
              <a:t> and command line tools</a:t>
            </a:r>
          </a:p>
          <a:p>
            <a:pPr marL="285750" indent="-285750">
              <a:buFont typeface="Arial" panose="020B0604020202020204" pitchFamily="34" charset="0"/>
              <a:buChar char="•"/>
            </a:pPr>
            <a:r>
              <a:rPr lang="en-US" dirty="0" smtClean="0">
                <a:solidFill>
                  <a:schemeClr val="bg1"/>
                </a:solidFill>
              </a:rPr>
              <a:t>Install Node.js</a:t>
            </a:r>
          </a:p>
          <a:p>
            <a:pPr marL="285750" indent="-285750">
              <a:buFont typeface="Arial" panose="020B0604020202020204" pitchFamily="34" charset="0"/>
              <a:buChar char="•"/>
            </a:pPr>
            <a:r>
              <a:rPr lang="en-US" dirty="0" smtClean="0">
                <a:solidFill>
                  <a:schemeClr val="bg1"/>
                </a:solidFill>
              </a:rPr>
              <a:t>Install signing certificate</a:t>
            </a:r>
          </a:p>
          <a:p>
            <a:pPr marL="285750" indent="-285750">
              <a:buFont typeface="Arial" panose="020B0604020202020204" pitchFamily="34" charset="0"/>
              <a:buChar char="•"/>
            </a:pPr>
            <a:r>
              <a:rPr lang="en-US" dirty="0" smtClean="0">
                <a:solidFill>
                  <a:schemeClr val="bg1"/>
                </a:solidFill>
              </a:rPr>
              <a:t>In a terminal window install </a:t>
            </a:r>
            <a:r>
              <a:rPr lang="en-US" dirty="0" err="1" smtClean="0">
                <a:solidFill>
                  <a:schemeClr val="bg1"/>
                </a:solidFill>
              </a:rPr>
              <a:t>remotebuild</a:t>
            </a:r>
            <a:r>
              <a:rPr lang="en-US" dirty="0" smtClean="0">
                <a:solidFill>
                  <a:schemeClr val="bg1"/>
                </a:solidFill>
              </a:rPr>
              <a:t> (was vs-</a:t>
            </a:r>
            <a:r>
              <a:rPr lang="en-US" dirty="0" err="1" smtClean="0">
                <a:solidFill>
                  <a:schemeClr val="bg1"/>
                </a:solidFill>
              </a:rPr>
              <a:t>mda</a:t>
            </a:r>
            <a:r>
              <a:rPr lang="en-US" dirty="0" smtClean="0">
                <a:solidFill>
                  <a:schemeClr val="bg1"/>
                </a:solidFill>
              </a:rPr>
              <a:t>-remote)</a:t>
            </a:r>
          </a:p>
          <a:p>
            <a:pPr lvl="1"/>
            <a:r>
              <a:rPr lang="en-US" dirty="0" smtClean="0">
                <a:solidFill>
                  <a:schemeClr val="bg1"/>
                </a:solidFill>
              </a:rPr>
              <a:t>	</a:t>
            </a:r>
            <a:r>
              <a:rPr lang="en-US" sz="1700" dirty="0" err="1">
                <a:solidFill>
                  <a:srgbClr val="8A144F"/>
                </a:solidFill>
              </a:rPr>
              <a:t>sudo</a:t>
            </a:r>
            <a:r>
              <a:rPr lang="en-US" sz="1700" dirty="0">
                <a:solidFill>
                  <a:srgbClr val="8A144F"/>
                </a:solidFill>
              </a:rPr>
              <a:t> </a:t>
            </a:r>
            <a:r>
              <a:rPr lang="en-US" sz="1700" dirty="0" err="1">
                <a:solidFill>
                  <a:srgbClr val="8A144F"/>
                </a:solidFill>
              </a:rPr>
              <a:t>npm</a:t>
            </a:r>
            <a:r>
              <a:rPr lang="en-US" sz="1700" dirty="0">
                <a:solidFill>
                  <a:srgbClr val="8A144F"/>
                </a:solidFill>
              </a:rPr>
              <a:t> install -g </a:t>
            </a:r>
            <a:r>
              <a:rPr lang="en-US" sz="1700" dirty="0" err="1">
                <a:solidFill>
                  <a:srgbClr val="8A144F"/>
                </a:solidFill>
              </a:rPr>
              <a:t>remotebuild</a:t>
            </a:r>
            <a:endParaRPr lang="en-US" sz="1700" dirty="0">
              <a:solidFill>
                <a:srgbClr val="8A144F"/>
              </a:solidFill>
            </a:endParaRPr>
          </a:p>
          <a:p>
            <a:pPr marL="285750" indent="-285750">
              <a:buFont typeface="Arial" panose="020B0604020202020204" pitchFamily="34" charset="0"/>
              <a:buChar char="•"/>
            </a:pPr>
            <a:r>
              <a:rPr lang="en-US" dirty="0" smtClean="0">
                <a:solidFill>
                  <a:schemeClr val="bg1"/>
                </a:solidFill>
              </a:rPr>
              <a:t>Start remote agent</a:t>
            </a:r>
          </a:p>
          <a:p>
            <a:pPr lvl="1"/>
            <a:r>
              <a:rPr lang="en-US" dirty="0" smtClean="0">
                <a:solidFill>
                  <a:schemeClr val="bg1"/>
                </a:solidFill>
              </a:rPr>
              <a:t>	</a:t>
            </a:r>
            <a:r>
              <a:rPr lang="en-US" sz="1700" dirty="0" err="1">
                <a:solidFill>
                  <a:srgbClr val="8A144F"/>
                </a:solidFill>
              </a:rPr>
              <a:t>remotebuild</a:t>
            </a:r>
            <a:r>
              <a:rPr lang="en-US" sz="1700" dirty="0">
                <a:solidFill>
                  <a:srgbClr val="8A144F"/>
                </a:solidFill>
              </a:rPr>
              <a:t> [–secure false]</a:t>
            </a:r>
          </a:p>
          <a:p>
            <a:pPr marL="285750" indent="-285750">
              <a:buFont typeface="Arial" panose="020B0604020202020204" pitchFamily="34" charset="0"/>
              <a:buChar char="•"/>
            </a:pPr>
            <a:r>
              <a:rPr lang="en-US" dirty="0" smtClean="0">
                <a:solidFill>
                  <a:schemeClr val="bg1"/>
                </a:solidFill>
              </a:rPr>
              <a:t>Set pin in Visual Studio</a:t>
            </a:r>
          </a:p>
        </p:txBody>
      </p:sp>
    </p:spTree>
    <p:extLst>
      <p:ext uri="{BB962C8B-B14F-4D97-AF65-F5344CB8AC3E}">
        <p14:creationId xmlns:p14="http://schemas.microsoft.com/office/powerpoint/2010/main" val="97132308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57200" y="205980"/>
            <a:ext cx="8229600" cy="857250"/>
          </a:xfrm>
        </p:spPr>
        <p:txBody>
          <a:bodyPr>
            <a:normAutofit/>
          </a:bodyPr>
          <a:lstStyle/>
          <a:p>
            <a:r>
              <a:rPr lang="en-US" b="1" dirty="0">
                <a:solidFill>
                  <a:srgbClr val="C0504D"/>
                </a:solidFill>
              </a:rPr>
              <a:t>Mobile Tasks Source Code</a:t>
            </a:r>
          </a:p>
        </p:txBody>
      </p:sp>
      <p:sp>
        <p:nvSpPr>
          <p:cNvPr id="5" name="Rectangle 4"/>
          <p:cNvSpPr/>
          <p:nvPr/>
        </p:nvSpPr>
        <p:spPr>
          <a:xfrm>
            <a:off x="457200" y="1885950"/>
            <a:ext cx="8229600" cy="517920"/>
          </a:xfrm>
          <a:prstGeom prst="rect">
            <a:avLst/>
          </a:prstGeom>
          <a:solidFill>
            <a:srgbClr val="EC26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GitHub</a:t>
            </a:r>
            <a:endParaRPr lang="en-US" dirty="0"/>
          </a:p>
        </p:txBody>
      </p:sp>
      <p:sp>
        <p:nvSpPr>
          <p:cNvPr id="8" name="Rectangle 7"/>
          <p:cNvSpPr/>
          <p:nvPr/>
        </p:nvSpPr>
        <p:spPr>
          <a:xfrm>
            <a:off x="457200" y="2552144"/>
            <a:ext cx="8229600" cy="517920"/>
          </a:xfrm>
          <a:prstGeom prst="rect">
            <a:avLst/>
          </a:prstGeom>
          <a:solidFill>
            <a:srgbClr val="DB23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https://</a:t>
            </a:r>
            <a:r>
              <a:rPr lang="en-US" dirty="0" err="1"/>
              <a:t>github.com</a:t>
            </a:r>
            <a:r>
              <a:rPr lang="en-US" dirty="0"/>
              <a:t>/Bowman74/</a:t>
            </a:r>
            <a:r>
              <a:rPr lang="en-US" dirty="0" err="1"/>
              <a:t>VSLiveIntroToTACO</a:t>
            </a:r>
            <a:endParaRPr lang="en-US" dirty="0"/>
          </a:p>
        </p:txBody>
      </p:sp>
    </p:spTree>
    <p:extLst>
      <p:ext uri="{BB962C8B-B14F-4D97-AF65-F5344CB8AC3E}">
        <p14:creationId xmlns:p14="http://schemas.microsoft.com/office/powerpoint/2010/main" val="51884124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90750"/>
            <a:ext cx="8229600" cy="857250"/>
          </a:xfrm>
        </p:spPr>
        <p:txBody>
          <a:bodyPr>
            <a:normAutofit fontScale="90000"/>
          </a:bodyPr>
          <a:lstStyle/>
          <a:p>
            <a:r>
              <a:rPr lang="en-US" b="1" dirty="0">
                <a:solidFill>
                  <a:srgbClr val="C0504D"/>
                </a:solidFill>
              </a:rPr>
              <a:t>Demo 5 : Deploying Your Application</a:t>
            </a:r>
          </a:p>
        </p:txBody>
      </p:sp>
    </p:spTree>
    <p:extLst>
      <p:ext uri="{BB962C8B-B14F-4D97-AF65-F5344CB8AC3E}">
        <p14:creationId xmlns:p14="http://schemas.microsoft.com/office/powerpoint/2010/main" val="4124206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C0504D"/>
                </a:solidFill>
              </a:rPr>
              <a:t>Takeaways</a:t>
            </a:r>
          </a:p>
        </p:txBody>
      </p:sp>
      <p:sp>
        <p:nvSpPr>
          <p:cNvPr id="8" name="Rectangle 7"/>
          <p:cNvSpPr/>
          <p:nvPr/>
        </p:nvSpPr>
        <p:spPr>
          <a:xfrm>
            <a:off x="457200" y="1085506"/>
            <a:ext cx="8229600" cy="517920"/>
          </a:xfrm>
          <a:prstGeom prst="rect">
            <a:avLst/>
          </a:prstGeom>
          <a:solidFill>
            <a:srgbClr val="EC26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Can code for many devices with one code base</a:t>
            </a:r>
          </a:p>
        </p:txBody>
      </p:sp>
      <p:sp>
        <p:nvSpPr>
          <p:cNvPr id="9" name="Rectangle 8"/>
          <p:cNvSpPr/>
          <p:nvPr/>
        </p:nvSpPr>
        <p:spPr>
          <a:xfrm>
            <a:off x="457200" y="1739286"/>
            <a:ext cx="8229600" cy="517920"/>
          </a:xfrm>
          <a:prstGeom prst="rect">
            <a:avLst/>
          </a:prstGeom>
          <a:solidFill>
            <a:srgbClr val="DB23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Takes work to get user experience right for the device</a:t>
            </a:r>
          </a:p>
        </p:txBody>
      </p:sp>
      <p:sp>
        <p:nvSpPr>
          <p:cNvPr id="10" name="Rectangle 9"/>
          <p:cNvSpPr/>
          <p:nvPr/>
        </p:nvSpPr>
        <p:spPr>
          <a:xfrm>
            <a:off x="457200" y="3456709"/>
            <a:ext cx="8229600" cy="517920"/>
          </a:xfrm>
          <a:prstGeom prst="rect">
            <a:avLst/>
          </a:prstGeom>
          <a:solidFill>
            <a:srgbClr val="C41F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For iOS there needs to be a Mac somewhere</a:t>
            </a:r>
          </a:p>
        </p:txBody>
      </p:sp>
      <p:sp>
        <p:nvSpPr>
          <p:cNvPr id="11" name="Rectangle 10"/>
          <p:cNvSpPr/>
          <p:nvPr/>
        </p:nvSpPr>
        <p:spPr>
          <a:xfrm>
            <a:off x="457200" y="4112390"/>
            <a:ext cx="8229600" cy="517920"/>
          </a:xfrm>
          <a:prstGeom prst="rect">
            <a:avLst/>
          </a:prstGeom>
          <a:solidFill>
            <a:srgbClr val="AF1B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Plugins can allow you to access device features and handle CPU intensive tasks</a:t>
            </a:r>
          </a:p>
        </p:txBody>
      </p:sp>
      <p:sp>
        <p:nvSpPr>
          <p:cNvPr id="12" name="TextBox 11"/>
          <p:cNvSpPr txBox="1"/>
          <p:nvPr/>
        </p:nvSpPr>
        <p:spPr>
          <a:xfrm>
            <a:off x="609600" y="2389540"/>
            <a:ext cx="4953000" cy="923330"/>
          </a:xfrm>
          <a:prstGeom prst="rect">
            <a:avLst/>
          </a:prstGeom>
          <a:noFill/>
        </p:spPr>
        <p:txBody>
          <a:bodyPr wrap="square" rtlCol="0">
            <a:spAutoFit/>
          </a:bodyPr>
          <a:lstStyle/>
          <a:p>
            <a:pPr marL="285750" indent="-285750">
              <a:buFont typeface="Arial" charset="0"/>
              <a:buChar char="•"/>
            </a:pPr>
            <a:r>
              <a:rPr lang="en-US" dirty="0" smtClean="0">
                <a:solidFill>
                  <a:schemeClr val="bg1"/>
                </a:solidFill>
              </a:rPr>
              <a:t>Click Vs. Touch</a:t>
            </a:r>
          </a:p>
          <a:p>
            <a:pPr marL="285750" indent="-285750">
              <a:buFont typeface="Arial" charset="0"/>
              <a:buChar char="•"/>
            </a:pPr>
            <a:r>
              <a:rPr lang="en-US" dirty="0" smtClean="0">
                <a:solidFill>
                  <a:schemeClr val="bg1"/>
                </a:solidFill>
              </a:rPr>
              <a:t>OS and Version Differences</a:t>
            </a:r>
          </a:p>
          <a:p>
            <a:pPr marL="285750" indent="-285750">
              <a:buFont typeface="Arial" charset="0"/>
              <a:buChar char="•"/>
            </a:pPr>
            <a:r>
              <a:rPr lang="en-US" dirty="0" smtClean="0">
                <a:solidFill>
                  <a:schemeClr val="bg1"/>
                </a:solidFill>
              </a:rPr>
              <a:t>Lots of UI Frameworks out there</a:t>
            </a:r>
            <a:endParaRPr lang="en-US" dirty="0">
              <a:solidFill>
                <a:schemeClr val="bg1"/>
              </a:solidFill>
            </a:endParaRPr>
          </a:p>
        </p:txBody>
      </p:sp>
    </p:spTree>
    <p:extLst>
      <p:ext uri="{BB962C8B-B14F-4D97-AF65-F5344CB8AC3E}">
        <p14:creationId xmlns:p14="http://schemas.microsoft.com/office/powerpoint/2010/main" val="75348275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C0504D"/>
                </a:solidFill>
              </a:rPr>
              <a:t>Thanks!!!</a:t>
            </a:r>
            <a:endParaRPr lang="en-US" b="1" dirty="0">
              <a:solidFill>
                <a:srgbClr val="C0504D"/>
              </a:solidFill>
            </a:endParaRPr>
          </a:p>
        </p:txBody>
      </p:sp>
      <p:sp>
        <p:nvSpPr>
          <p:cNvPr id="3" name="Content Placeholder 2"/>
          <p:cNvSpPr>
            <a:spLocks noGrp="1"/>
          </p:cNvSpPr>
          <p:nvPr>
            <p:ph idx="1"/>
          </p:nvPr>
        </p:nvSpPr>
        <p:spPr>
          <a:xfrm>
            <a:off x="2552700" y="1962150"/>
            <a:ext cx="4038600" cy="1828800"/>
          </a:xfrm>
        </p:spPr>
        <p:txBody>
          <a:bodyPr>
            <a:noAutofit/>
          </a:bodyPr>
          <a:lstStyle/>
          <a:p>
            <a:r>
              <a:rPr lang="en-US" sz="1800" dirty="0">
                <a:solidFill>
                  <a:srgbClr val="8A144F"/>
                </a:solidFill>
              </a:rPr>
              <a:t>Kevin Ford </a:t>
            </a:r>
          </a:p>
          <a:p>
            <a:r>
              <a:rPr lang="en-US" sz="1800" dirty="0">
                <a:solidFill>
                  <a:srgbClr val="8A144F"/>
                </a:solidFill>
              </a:rPr>
              <a:t>Twitter: @Bowman74</a:t>
            </a:r>
          </a:p>
          <a:p>
            <a:r>
              <a:rPr lang="en-US" sz="1800" kern="0" dirty="0">
                <a:hlinkClick r:id="rId2"/>
              </a:rPr>
              <a:t>kevinf@magenic.com</a:t>
            </a:r>
            <a:endParaRPr lang="en-US" sz="1800" kern="0" dirty="0"/>
          </a:p>
          <a:p>
            <a:r>
              <a:rPr lang="en-US" sz="1800" kern="0" dirty="0">
                <a:hlinkClick r:id="rId3"/>
              </a:rPr>
              <a:t>http://windingroadway.blogspot.com</a:t>
            </a:r>
            <a:endParaRPr lang="en-US" sz="1800" kern="0" dirty="0"/>
          </a:p>
        </p:txBody>
      </p:sp>
    </p:spTree>
    <p:extLst>
      <p:ext uri="{BB962C8B-B14F-4D97-AF65-F5344CB8AC3E}">
        <p14:creationId xmlns:p14="http://schemas.microsoft.com/office/powerpoint/2010/main" val="179844069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4" name="Slide Number Placeholder 2"/>
          <p:cNvSpPr>
            <a:spLocks noGrp="1"/>
          </p:cNvSpPr>
          <p:nvPr>
            <p:ph type="sldNum" sz="quarter" idx="10"/>
          </p:nvPr>
        </p:nvSpPr>
        <p:spPr>
          <a:xfrm>
            <a:off x="6553200" y="4767264"/>
            <a:ext cx="2133600" cy="274637"/>
          </a:xfrm>
        </p:spPr>
        <p:txBody>
          <a:bodyPr/>
          <a:lstStyle/>
          <a:p>
            <a:fld id="{794C9EC4-8F6C-406F-BAEE-79BFF8C44F6C}" type="slidenum">
              <a:rPr lang="en-US" smtClean="0"/>
              <a:pPr/>
              <a:t>4</a:t>
            </a:fld>
            <a:endParaRPr lang="en-US" dirty="0"/>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691680" y="267494"/>
            <a:ext cx="5661248" cy="4245936"/>
          </a:xfrm>
          <a:prstGeom prst="rect">
            <a:avLst/>
          </a:prstGeom>
        </p:spPr>
      </p:pic>
    </p:spTree>
    <p:extLst>
      <p:ext uri="{BB962C8B-B14F-4D97-AF65-F5344CB8AC3E}">
        <p14:creationId xmlns:p14="http://schemas.microsoft.com/office/powerpoint/2010/main" val="68601774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C0504D"/>
                </a:solidFill>
              </a:rPr>
              <a:t>The Mobile Development Problem</a:t>
            </a:r>
          </a:p>
        </p:txBody>
      </p:sp>
      <p:graphicFrame>
        <p:nvGraphicFramePr>
          <p:cNvPr id="9" name="Content Placeholder 4"/>
          <p:cNvGraphicFramePr>
            <a:graphicFrameLocks/>
          </p:cNvGraphicFramePr>
          <p:nvPr>
            <p:extLst>
              <p:ext uri="{D42A27DB-BD31-4B8C-83A1-F6EECF244321}">
                <p14:modId xmlns:p14="http://schemas.microsoft.com/office/powerpoint/2010/main" val="75001282"/>
              </p:ext>
            </p:extLst>
          </p:nvPr>
        </p:nvGraphicFramePr>
        <p:xfrm>
          <a:off x="1187624" y="1131590"/>
          <a:ext cx="6650828" cy="348223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 name="Slide Number Placeholder 2"/>
          <p:cNvSpPr txBox="1">
            <a:spLocks/>
          </p:cNvSpPr>
          <p:nvPr/>
        </p:nvSpPr>
        <p:spPr>
          <a:xfrm>
            <a:off x="6553200" y="4767264"/>
            <a:ext cx="2133600" cy="274637"/>
          </a:xfrm>
          <a:prstGeom prst="rect">
            <a:avLst/>
          </a:prstGeom>
        </p:spPr>
        <p:txBody>
          <a:bodyPr/>
          <a:lstStyle>
            <a:defPPr>
              <a:defRPr lang="en-US"/>
            </a:defPPr>
            <a:lvl1pPr algn="l" rtl="0" fontAlgn="base">
              <a:spcBef>
                <a:spcPct val="0"/>
              </a:spcBef>
              <a:spcAft>
                <a:spcPct val="0"/>
              </a:spcAft>
              <a:defRPr kern="1200">
                <a:solidFill>
                  <a:schemeClr val="bg1"/>
                </a:solidFill>
                <a:latin typeface="Arial" pitchFamily="-72" charset="0"/>
                <a:ea typeface="ＭＳ Ｐゴシック" pitchFamily="-72" charset="-128"/>
                <a:cs typeface="ＭＳ Ｐゴシック" pitchFamily="-72" charset="-128"/>
              </a:defRPr>
            </a:lvl1pPr>
            <a:lvl2pPr marL="457200" algn="l" rtl="0" fontAlgn="base">
              <a:spcBef>
                <a:spcPct val="0"/>
              </a:spcBef>
              <a:spcAft>
                <a:spcPct val="0"/>
              </a:spcAft>
              <a:defRPr kern="1200">
                <a:solidFill>
                  <a:schemeClr val="tx1"/>
                </a:solidFill>
                <a:latin typeface="Arial" pitchFamily="-72" charset="0"/>
                <a:ea typeface="ＭＳ Ｐゴシック" pitchFamily="-72" charset="-128"/>
                <a:cs typeface="ＭＳ Ｐゴシック" pitchFamily="-72" charset="-128"/>
              </a:defRPr>
            </a:lvl2pPr>
            <a:lvl3pPr marL="914400" algn="l" rtl="0" fontAlgn="base">
              <a:spcBef>
                <a:spcPct val="0"/>
              </a:spcBef>
              <a:spcAft>
                <a:spcPct val="0"/>
              </a:spcAft>
              <a:defRPr kern="1200">
                <a:solidFill>
                  <a:schemeClr val="tx1"/>
                </a:solidFill>
                <a:latin typeface="Arial" pitchFamily="-72" charset="0"/>
                <a:ea typeface="ＭＳ Ｐゴシック" pitchFamily="-72" charset="-128"/>
                <a:cs typeface="ＭＳ Ｐゴシック" pitchFamily="-72" charset="-128"/>
              </a:defRPr>
            </a:lvl3pPr>
            <a:lvl4pPr marL="1371600" algn="l" rtl="0" fontAlgn="base">
              <a:spcBef>
                <a:spcPct val="0"/>
              </a:spcBef>
              <a:spcAft>
                <a:spcPct val="0"/>
              </a:spcAft>
              <a:defRPr kern="1200">
                <a:solidFill>
                  <a:schemeClr val="tx1"/>
                </a:solidFill>
                <a:latin typeface="Arial" pitchFamily="-72" charset="0"/>
                <a:ea typeface="ＭＳ Ｐゴシック" pitchFamily="-72" charset="-128"/>
                <a:cs typeface="ＭＳ Ｐゴシック" pitchFamily="-72" charset="-128"/>
              </a:defRPr>
            </a:lvl4pPr>
            <a:lvl5pPr marL="1828800" algn="l" rtl="0" fontAlgn="base">
              <a:spcBef>
                <a:spcPct val="0"/>
              </a:spcBef>
              <a:spcAft>
                <a:spcPct val="0"/>
              </a:spcAft>
              <a:defRPr kern="1200">
                <a:solidFill>
                  <a:schemeClr val="tx1"/>
                </a:solidFill>
                <a:latin typeface="Arial" pitchFamily="-72" charset="0"/>
                <a:ea typeface="ＭＳ Ｐゴシック" pitchFamily="-72" charset="-128"/>
                <a:cs typeface="ＭＳ Ｐゴシック" pitchFamily="-72" charset="-128"/>
              </a:defRPr>
            </a:lvl5pPr>
            <a:lvl6pPr marL="2286000" algn="l" defTabSz="457200" rtl="0" eaLnBrk="1" latinLnBrk="0" hangingPunct="1">
              <a:defRPr kern="1200">
                <a:solidFill>
                  <a:schemeClr val="tx1"/>
                </a:solidFill>
                <a:latin typeface="Arial" pitchFamily="-72" charset="0"/>
                <a:ea typeface="ＭＳ Ｐゴシック" pitchFamily="-72" charset="-128"/>
                <a:cs typeface="ＭＳ Ｐゴシック" pitchFamily="-72" charset="-128"/>
              </a:defRPr>
            </a:lvl6pPr>
            <a:lvl7pPr marL="2743200" algn="l" defTabSz="457200" rtl="0" eaLnBrk="1" latinLnBrk="0" hangingPunct="1">
              <a:defRPr kern="1200">
                <a:solidFill>
                  <a:schemeClr val="tx1"/>
                </a:solidFill>
                <a:latin typeface="Arial" pitchFamily="-72" charset="0"/>
                <a:ea typeface="ＭＳ Ｐゴシック" pitchFamily="-72" charset="-128"/>
                <a:cs typeface="ＭＳ Ｐゴシック" pitchFamily="-72" charset="-128"/>
              </a:defRPr>
            </a:lvl7pPr>
            <a:lvl8pPr marL="3200400" algn="l" defTabSz="457200" rtl="0" eaLnBrk="1" latinLnBrk="0" hangingPunct="1">
              <a:defRPr kern="1200">
                <a:solidFill>
                  <a:schemeClr val="tx1"/>
                </a:solidFill>
                <a:latin typeface="Arial" pitchFamily="-72" charset="0"/>
                <a:ea typeface="ＭＳ Ｐゴシック" pitchFamily="-72" charset="-128"/>
                <a:cs typeface="ＭＳ Ｐゴシック" pitchFamily="-72" charset="-128"/>
              </a:defRPr>
            </a:lvl8pPr>
            <a:lvl9pPr marL="3657600" algn="l" defTabSz="457200" rtl="0" eaLnBrk="1" latinLnBrk="0" hangingPunct="1">
              <a:defRPr kern="1200">
                <a:solidFill>
                  <a:schemeClr val="tx1"/>
                </a:solidFill>
                <a:latin typeface="Arial" pitchFamily="-72" charset="0"/>
                <a:ea typeface="ＭＳ Ｐゴシック" pitchFamily="-72" charset="-128"/>
                <a:cs typeface="ＭＳ Ｐゴシック" pitchFamily="-72"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fld id="{794C9EC4-8F6C-406F-BAEE-79BFF8C44F6C}" type="slidenum">
              <a:rPr kumimoji="0" lang="en-US" sz="1800" b="0" i="0" u="none" strike="noStrike" kern="1200" cap="none" spc="0" normalizeH="0" baseline="0" noProof="0" smtClean="0">
                <a:ln>
                  <a:noFill/>
                </a:ln>
                <a:solidFill>
                  <a:srgbClr val="FFFFFE"/>
                </a:solidFill>
                <a:effectLst/>
                <a:uLnTx/>
                <a:uFillTx/>
                <a:latin typeface="Arial" pitchFamily="-72" charset="0"/>
                <a:ea typeface="ＭＳ Ｐゴシック" pitchFamily="-72" charset="-128"/>
                <a:cs typeface="ＭＳ Ｐゴシック" pitchFamily="-72" charset="-128"/>
              </a:rPr>
              <a:pPr marL="0" marR="0" lvl="0" indent="0" algn="l" defTabSz="914400" rtl="0" eaLnBrk="1" fontAlgn="base" latinLnBrk="0" hangingPunct="1">
                <a:lnSpc>
                  <a:spcPct val="100000"/>
                </a:lnSpc>
                <a:spcBef>
                  <a:spcPct val="0"/>
                </a:spcBef>
                <a:spcAft>
                  <a:spcPct val="0"/>
                </a:spcAft>
                <a:buClrTx/>
                <a:buSzTx/>
                <a:buFontTx/>
                <a:buNone/>
                <a:tabLst/>
                <a:defRPr/>
              </a:pPr>
              <a:t>5</a:t>
            </a:fld>
            <a:endParaRPr kumimoji="0" lang="en-US" sz="1800" b="0" i="0" u="none" strike="noStrike" kern="1200" cap="none" spc="0" normalizeH="0" baseline="0" noProof="0" dirty="0">
              <a:ln>
                <a:noFill/>
              </a:ln>
              <a:solidFill>
                <a:srgbClr val="FFFFFE"/>
              </a:solidFill>
              <a:effectLst/>
              <a:uLnTx/>
              <a:uFillTx/>
              <a:latin typeface="Arial" pitchFamily="-72" charset="0"/>
              <a:ea typeface="ＭＳ Ｐゴシック" pitchFamily="-72" charset="-128"/>
              <a:cs typeface="ＭＳ Ｐゴシック" pitchFamily="-72" charset="-128"/>
            </a:endParaRPr>
          </a:p>
        </p:txBody>
      </p:sp>
      <p:pic>
        <p:nvPicPr>
          <p:cNvPr id="11" name="Picture 10"/>
          <p:cNvPicPr>
            <a:picLocks noChangeAspect="1"/>
          </p:cNvPicPr>
          <p:nvPr/>
        </p:nvPicPr>
        <p:blipFill>
          <a:blip r:embed="rId7"/>
          <a:stretch>
            <a:fillRect/>
          </a:stretch>
        </p:blipFill>
        <p:spPr>
          <a:xfrm>
            <a:off x="1845215" y="1358980"/>
            <a:ext cx="5586413" cy="428625"/>
          </a:xfrm>
          <a:prstGeom prst="rect">
            <a:avLst/>
          </a:prstGeom>
        </p:spPr>
      </p:pic>
      <p:pic>
        <p:nvPicPr>
          <p:cNvPr id="12" name="Picture 11"/>
          <p:cNvPicPr>
            <a:picLocks noChangeAspect="1"/>
          </p:cNvPicPr>
          <p:nvPr/>
        </p:nvPicPr>
        <p:blipFill>
          <a:blip r:embed="rId8"/>
          <a:stretch>
            <a:fillRect/>
          </a:stretch>
        </p:blipFill>
        <p:spPr>
          <a:xfrm>
            <a:off x="1771090" y="2010999"/>
            <a:ext cx="5865019" cy="814388"/>
          </a:xfrm>
          <a:prstGeom prst="rect">
            <a:avLst/>
          </a:prstGeom>
        </p:spPr>
      </p:pic>
      <p:pic>
        <p:nvPicPr>
          <p:cNvPr id="13" name="Picture 12"/>
          <p:cNvPicPr>
            <a:picLocks noChangeAspect="1"/>
          </p:cNvPicPr>
          <p:nvPr/>
        </p:nvPicPr>
        <p:blipFill>
          <a:blip r:embed="rId9"/>
          <a:stretch>
            <a:fillRect/>
          </a:stretch>
        </p:blipFill>
        <p:spPr>
          <a:xfrm>
            <a:off x="1772788" y="3382599"/>
            <a:ext cx="5731268" cy="946959"/>
          </a:xfrm>
          <a:prstGeom prst="rect">
            <a:avLst/>
          </a:prstGeom>
        </p:spPr>
      </p:pic>
    </p:spTree>
    <p:extLst>
      <p:ext uri="{BB962C8B-B14F-4D97-AF65-F5344CB8AC3E}">
        <p14:creationId xmlns:p14="http://schemas.microsoft.com/office/powerpoint/2010/main" val="169700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C0504D"/>
                </a:solidFill>
              </a:rPr>
              <a:t>Development Options</a:t>
            </a:r>
          </a:p>
        </p:txBody>
      </p:sp>
      <p:graphicFrame>
        <p:nvGraphicFramePr>
          <p:cNvPr id="4" name="Content Placeholder 2"/>
          <p:cNvGraphicFramePr>
            <a:graphicFrameLocks/>
          </p:cNvGraphicFramePr>
          <p:nvPr>
            <p:extLst/>
          </p:nvPr>
        </p:nvGraphicFramePr>
        <p:xfrm>
          <a:off x="1292936" y="2139702"/>
          <a:ext cx="6249395" cy="190897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5" name="Diagram 4"/>
          <p:cNvGraphicFramePr/>
          <p:nvPr>
            <p:extLst/>
          </p:nvPr>
        </p:nvGraphicFramePr>
        <p:xfrm>
          <a:off x="1331641" y="1415408"/>
          <a:ext cx="6196103" cy="670289"/>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47002583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b="1" dirty="0">
                <a:solidFill>
                  <a:srgbClr val="C0504D"/>
                </a:solidFill>
              </a:rPr>
              <a:t>What is</a:t>
            </a:r>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87824" y="205979"/>
            <a:ext cx="4680520" cy="1393012"/>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1560" y="1895165"/>
            <a:ext cx="2964478" cy="1682415"/>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95936" y="1898294"/>
            <a:ext cx="4569845" cy="859532"/>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55976" y="3057129"/>
            <a:ext cx="2227417" cy="1481314"/>
          </a:xfrm>
          <a:prstGeom prst="rect">
            <a:avLst/>
          </a:prstGeom>
        </p:spPr>
      </p:pic>
    </p:spTree>
    <p:extLst>
      <p:ext uri="{BB962C8B-B14F-4D97-AF65-F5344CB8AC3E}">
        <p14:creationId xmlns:p14="http://schemas.microsoft.com/office/powerpoint/2010/main" val="951269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C0504D"/>
                </a:solidFill>
              </a:rPr>
              <a:t>How does Cordova Work?</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75196" y="1419622"/>
            <a:ext cx="3993608" cy="3414653"/>
          </a:xfrm>
          <a:prstGeom prst="rect">
            <a:avLst/>
          </a:prstGeom>
        </p:spPr>
      </p:pic>
    </p:spTree>
    <p:extLst>
      <p:ext uri="{BB962C8B-B14F-4D97-AF65-F5344CB8AC3E}">
        <p14:creationId xmlns:p14="http://schemas.microsoft.com/office/powerpoint/2010/main" val="67190284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05980"/>
            <a:ext cx="8229600" cy="857250"/>
          </a:xfrm>
        </p:spPr>
        <p:txBody>
          <a:bodyPr/>
          <a:lstStyle/>
          <a:p>
            <a:r>
              <a:rPr lang="en-US" b="1" dirty="0">
                <a:solidFill>
                  <a:srgbClr val="C0504D"/>
                </a:solidFill>
              </a:rPr>
              <a:t>Supported Platforms?</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1560" y="1851670"/>
            <a:ext cx="1656184" cy="1656184"/>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99792" y="2146677"/>
            <a:ext cx="2448620" cy="1066170"/>
          </a:xfrm>
          <a:prstGeom prst="rect">
            <a:avLst/>
          </a:prstGeom>
        </p:spPr>
      </p:pic>
      <p:pic>
        <p:nvPicPr>
          <p:cNvPr id="7" name="Picture 6"/>
          <p:cNvPicPr>
            <a:picLocks noChangeAspect="1"/>
          </p:cNvPicPr>
          <p:nvPr/>
        </p:nvPicPr>
        <p:blipFill>
          <a:blip r:embed="rId5"/>
          <a:stretch>
            <a:fillRect/>
          </a:stretch>
        </p:blipFill>
        <p:spPr>
          <a:xfrm>
            <a:off x="5638800" y="1999557"/>
            <a:ext cx="2414257" cy="1360409"/>
          </a:xfrm>
          <a:prstGeom prst="rect">
            <a:avLst/>
          </a:prstGeom>
        </p:spPr>
      </p:pic>
    </p:spTree>
    <p:extLst>
      <p:ext uri="{BB962C8B-B14F-4D97-AF65-F5344CB8AC3E}">
        <p14:creationId xmlns:p14="http://schemas.microsoft.com/office/powerpoint/2010/main" val="2033372545"/>
      </p:ext>
    </p:extLst>
  </p:cSld>
  <p:clrMapOvr>
    <a:masterClrMapping/>
  </p:clrMapOvr>
  <p:timing>
    <p:tnLst>
      <p:par>
        <p:cTn id="1" dur="indefinite" restart="never" nodeType="tmRoot"/>
      </p:par>
    </p:tnLst>
  </p:timing>
</p:sld>
</file>

<file path=ppt/theme/theme1.xml><?xml version="1.0" encoding="utf-8"?>
<a:theme xmlns:a="http://schemas.openxmlformats.org/drawingml/2006/main" name="Visual Studio Live! Redmond 2014">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935</Words>
  <Application>Microsoft Macintosh PowerPoint</Application>
  <PresentationFormat>On-screen Show (16:9)</PresentationFormat>
  <Paragraphs>166</Paragraphs>
  <Slides>32</Slides>
  <Notes>11</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32</vt:i4>
      </vt:variant>
    </vt:vector>
  </HeadingPairs>
  <TitlesOfParts>
    <vt:vector size="38" baseType="lpstr">
      <vt:lpstr>Arial</vt:lpstr>
      <vt:lpstr>Calibri</vt:lpstr>
      <vt:lpstr>ＭＳ Ｐゴシック</vt:lpstr>
      <vt:lpstr>Times New Roman</vt:lpstr>
      <vt:lpstr>Visual Studio Live! Redmond 2014</vt:lpstr>
      <vt:lpstr>Custom Design</vt:lpstr>
      <vt:lpstr>PowerPoint Presentation</vt:lpstr>
      <vt:lpstr>PowerPoint Presentation</vt:lpstr>
      <vt:lpstr>Mobile Tasks Source Code</vt:lpstr>
      <vt:lpstr>PowerPoint Presentation</vt:lpstr>
      <vt:lpstr>The Mobile Development Problem</vt:lpstr>
      <vt:lpstr>Development Options</vt:lpstr>
      <vt:lpstr>What is</vt:lpstr>
      <vt:lpstr>How does Cordova Work?</vt:lpstr>
      <vt:lpstr>Supported Platforms?</vt:lpstr>
      <vt:lpstr>What do I need?</vt:lpstr>
      <vt:lpstr>Emulator Options - Ripple</vt:lpstr>
      <vt:lpstr>Emulator Options - Android</vt:lpstr>
      <vt:lpstr>iOS and Windows Phone</vt:lpstr>
      <vt:lpstr>Demo 1 : Creating a Project</vt:lpstr>
      <vt:lpstr>What about the UI?</vt:lpstr>
      <vt:lpstr>A Tale of Two Apps</vt:lpstr>
      <vt:lpstr>Adding an UI Framework</vt:lpstr>
      <vt:lpstr>Creating a Page</vt:lpstr>
      <vt:lpstr>Creating a Page</vt:lpstr>
      <vt:lpstr>Basic Navigation</vt:lpstr>
      <vt:lpstr>What’s a Double-Click?</vt:lpstr>
      <vt:lpstr>Libraries and Scripts</vt:lpstr>
      <vt:lpstr>Demo 2 : Adding a UI Framework</vt:lpstr>
      <vt:lpstr>Adding a Plugin</vt:lpstr>
      <vt:lpstr>Demo 3 : Network Plugin</vt:lpstr>
      <vt:lpstr>Connecting to Azure </vt:lpstr>
      <vt:lpstr>Demo 4 : Connecting to Azure</vt:lpstr>
      <vt:lpstr>Deploying Your Application</vt:lpstr>
      <vt:lpstr>Deploying Your Application</vt:lpstr>
      <vt:lpstr>Demo 5 : Deploying Your Application</vt:lpstr>
      <vt:lpstr>Takeaways</vt:lpstr>
      <vt:lpstr>Thanks!!!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2015-02-16T21:29:58Z</dcterms:created>
  <dcterms:modified xsi:type="dcterms:W3CDTF">2016-05-17T12:54:47Z</dcterms:modified>
</cp:coreProperties>
</file>